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12" r:id="rId1"/>
  </p:sldMasterIdLst>
  <p:notesMasterIdLst>
    <p:notesMasterId r:id="rId11"/>
  </p:notesMasterIdLst>
  <p:handoutMasterIdLst>
    <p:handoutMasterId r:id="rId12"/>
  </p:handoutMasterIdLst>
  <p:sldIdLst>
    <p:sldId id="273" r:id="rId2"/>
    <p:sldId id="278" r:id="rId3"/>
    <p:sldId id="283" r:id="rId4"/>
    <p:sldId id="284" r:id="rId5"/>
    <p:sldId id="285" r:id="rId6"/>
    <p:sldId id="288" r:id="rId7"/>
    <p:sldId id="287" r:id="rId8"/>
    <p:sldId id="289" r:id="rId9"/>
    <p:sldId id="277" r:id="rId10"/>
  </p:sldIdLst>
  <p:sldSz cx="12192000" cy="6858000"/>
  <p:notesSz cx="6858000" cy="9144000"/>
  <p:embeddedFontLst>
    <p:embeddedFont>
      <p:font typeface="Cambria Math" panose="02040503050406030204" pitchFamily="18" charset="0"/>
      <p:regular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>
      <a:defRPr lang="es-C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4581"/>
    <a:srgbClr val="173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E2F48C-3BDB-4E24-B402-7FA8D4E12928}" v="11" dt="2026-08-31T14:09:58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57" autoAdjust="0"/>
    <p:restoredTop sz="84428" autoAdjust="0"/>
  </p:normalViewPr>
  <p:slideViewPr>
    <p:cSldViewPr snapToGrid="0">
      <p:cViewPr varScale="1">
        <p:scale>
          <a:sx n="54" d="100"/>
          <a:sy n="54" d="100"/>
        </p:scale>
        <p:origin x="122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55" d="100"/>
          <a:sy n="155" d="100"/>
        </p:scale>
        <p:origin x="684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uardo Carvajal Peña" userId="59b23e75-af1a-4dbb-b31c-ac8358dadea3" providerId="ADAL" clId="{B683DB46-8688-4033-9A6A-D7D9FE4465A4}"/>
    <pc:docChg chg="undo custSel addSld delSld modSld sldOrd">
      <pc:chgData name="Eduardo Carvajal Peña" userId="59b23e75-af1a-4dbb-b31c-ac8358dadea3" providerId="ADAL" clId="{B683DB46-8688-4033-9A6A-D7D9FE4465A4}" dt="2026-08-31T14:10:09.928" v="604"/>
      <pc:docMkLst>
        <pc:docMk/>
      </pc:docMkLst>
      <pc:sldChg chg="modSp mod">
        <pc:chgData name="Eduardo Carvajal Peña" userId="59b23e75-af1a-4dbb-b31c-ac8358dadea3" providerId="ADAL" clId="{B683DB46-8688-4033-9A6A-D7D9FE4465A4}" dt="2026-08-25T23:56:10.357" v="349" actId="20577"/>
        <pc:sldMkLst>
          <pc:docMk/>
          <pc:sldMk cId="0" sldId="278"/>
        </pc:sldMkLst>
        <pc:spChg chg="mod">
          <ac:chgData name="Eduardo Carvajal Peña" userId="59b23e75-af1a-4dbb-b31c-ac8358dadea3" providerId="ADAL" clId="{B683DB46-8688-4033-9A6A-D7D9FE4465A4}" dt="2026-08-25T23:56:10.357" v="349" actId="20577"/>
          <ac:spMkLst>
            <pc:docMk/>
            <pc:sldMk cId="0" sldId="278"/>
            <ac:spMk id="9" creationId="{FA448083-9BD4-FEEF-2965-AF87D14F4848}"/>
          </ac:spMkLst>
        </pc:spChg>
      </pc:sldChg>
      <pc:sldChg chg="modSp mod modNotesTx">
        <pc:chgData name="Eduardo Carvajal Peña" userId="59b23e75-af1a-4dbb-b31c-ac8358dadea3" providerId="ADAL" clId="{B683DB46-8688-4033-9A6A-D7D9FE4465A4}" dt="2026-08-26T19:28:07.596" v="414" actId="6549"/>
        <pc:sldMkLst>
          <pc:docMk/>
          <pc:sldMk cId="1587184521" sldId="283"/>
        </pc:sldMkLst>
        <pc:spChg chg="mod">
          <ac:chgData name="Eduardo Carvajal Peña" userId="59b23e75-af1a-4dbb-b31c-ac8358dadea3" providerId="ADAL" clId="{B683DB46-8688-4033-9A6A-D7D9FE4465A4}" dt="2026-08-26T11:42:32.032" v="387" actId="113"/>
          <ac:spMkLst>
            <pc:docMk/>
            <pc:sldMk cId="1587184521" sldId="283"/>
            <ac:spMk id="9" creationId="{FC6ABE47-0AEB-6D28-43CA-86C26F9D88EC}"/>
          </ac:spMkLst>
        </pc:spChg>
      </pc:sldChg>
      <pc:sldChg chg="modNotesTx">
        <pc:chgData name="Eduardo Carvajal Peña" userId="59b23e75-af1a-4dbb-b31c-ac8358dadea3" providerId="ADAL" clId="{B683DB46-8688-4033-9A6A-D7D9FE4465A4}" dt="2026-08-25T23:45:49.903" v="97" actId="20577"/>
        <pc:sldMkLst>
          <pc:docMk/>
          <pc:sldMk cId="336065097" sldId="284"/>
        </pc:sldMkLst>
      </pc:sldChg>
      <pc:sldChg chg="modSp add mod ord modAnim modNotesTx">
        <pc:chgData name="Eduardo Carvajal Peña" userId="59b23e75-af1a-4dbb-b31c-ac8358dadea3" providerId="ADAL" clId="{B683DB46-8688-4033-9A6A-D7D9FE4465A4}" dt="2026-08-26T11:54:33.667" v="406" actId="6549"/>
        <pc:sldMkLst>
          <pc:docMk/>
          <pc:sldMk cId="2205046450" sldId="287"/>
        </pc:sldMkLst>
        <pc:spChg chg="mod">
          <ac:chgData name="Eduardo Carvajal Peña" userId="59b23e75-af1a-4dbb-b31c-ac8358dadea3" providerId="ADAL" clId="{B683DB46-8688-4033-9A6A-D7D9FE4465A4}" dt="2026-08-26T11:54:33.667" v="406" actId="6549"/>
          <ac:spMkLst>
            <pc:docMk/>
            <pc:sldMk cId="2205046450" sldId="287"/>
            <ac:spMk id="5" creationId="{344A5184-F701-737C-082A-5DE169C445A9}"/>
          </ac:spMkLst>
        </pc:spChg>
        <pc:spChg chg="mod">
          <ac:chgData name="Eduardo Carvajal Peña" userId="59b23e75-af1a-4dbb-b31c-ac8358dadea3" providerId="ADAL" clId="{B683DB46-8688-4033-9A6A-D7D9FE4465A4}" dt="2026-08-26T00:02:15.189" v="352" actId="6549"/>
          <ac:spMkLst>
            <pc:docMk/>
            <pc:sldMk cId="2205046450" sldId="287"/>
            <ac:spMk id="9" creationId="{2DCF8750-9322-BA16-8106-A6958AC1CA86}"/>
          </ac:spMkLst>
        </pc:spChg>
        <pc:graphicFrameChg chg="mod modGraphic">
          <ac:chgData name="Eduardo Carvajal Peña" userId="59b23e75-af1a-4dbb-b31c-ac8358dadea3" providerId="ADAL" clId="{B683DB46-8688-4033-9A6A-D7D9FE4465A4}" dt="2026-08-25T23:52:49.838" v="317" actId="20577"/>
          <ac:graphicFrameMkLst>
            <pc:docMk/>
            <pc:sldMk cId="2205046450" sldId="287"/>
            <ac:graphicFrameMk id="3" creationId="{B023B5A3-C330-9B9A-39C4-EE60B4A1BD6F}"/>
          </ac:graphicFrameMkLst>
        </pc:graphicFrameChg>
      </pc:sldChg>
      <pc:sldChg chg="addSp delSp modSp add mod ord">
        <pc:chgData name="Eduardo Carvajal Peña" userId="59b23e75-af1a-4dbb-b31c-ac8358dadea3" providerId="ADAL" clId="{B683DB46-8688-4033-9A6A-D7D9FE4465A4}" dt="2026-08-31T14:09:58.499" v="601" actId="403"/>
        <pc:sldMkLst>
          <pc:docMk/>
          <pc:sldMk cId="2418139506" sldId="288"/>
        </pc:sldMkLst>
        <pc:spChg chg="add mod">
          <ac:chgData name="Eduardo Carvajal Peña" userId="59b23e75-af1a-4dbb-b31c-ac8358dadea3" providerId="ADAL" clId="{B683DB46-8688-4033-9A6A-D7D9FE4465A4}" dt="2026-08-31T14:09:58.499" v="601" actId="403"/>
          <ac:spMkLst>
            <pc:docMk/>
            <pc:sldMk cId="2418139506" sldId="288"/>
            <ac:spMk id="2" creationId="{E3E7B1E7-CF4D-55D7-B8F1-E0ABE5549286}"/>
          </ac:spMkLst>
        </pc:spChg>
        <pc:spChg chg="mod">
          <ac:chgData name="Eduardo Carvajal Peña" userId="59b23e75-af1a-4dbb-b31c-ac8358dadea3" providerId="ADAL" clId="{B683DB46-8688-4033-9A6A-D7D9FE4465A4}" dt="2026-08-28T19:12:46.043" v="431" actId="20577"/>
          <ac:spMkLst>
            <pc:docMk/>
            <pc:sldMk cId="2418139506" sldId="288"/>
            <ac:spMk id="5" creationId="{2D15AAE4-4051-0581-849D-DFE8296F2994}"/>
          </ac:spMkLst>
        </pc:spChg>
        <pc:spChg chg="del mod">
          <ac:chgData name="Eduardo Carvajal Peña" userId="59b23e75-af1a-4dbb-b31c-ac8358dadea3" providerId="ADAL" clId="{B683DB46-8688-4033-9A6A-D7D9FE4465A4}" dt="2026-08-31T14:09:41.883" v="593"/>
          <ac:spMkLst>
            <pc:docMk/>
            <pc:sldMk cId="2418139506" sldId="288"/>
            <ac:spMk id="9" creationId="{CDE0B523-6CC4-0CCE-BC32-A00DE28E510E}"/>
          </ac:spMkLst>
        </pc:spChg>
      </pc:sldChg>
      <pc:sldChg chg="add ord">
        <pc:chgData name="Eduardo Carvajal Peña" userId="59b23e75-af1a-4dbb-b31c-ac8358dadea3" providerId="ADAL" clId="{B683DB46-8688-4033-9A6A-D7D9FE4465A4}" dt="2026-08-31T14:10:09.928" v="604"/>
        <pc:sldMkLst>
          <pc:docMk/>
          <pc:sldMk cId="2857580363" sldId="28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08264F-A909-447F-AB98-574987DAB27A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413A6F92-8D25-4D2C-B446-9A0AA502F531}">
      <dgm:prSet phldrT="[Texto]" phldr="0"/>
      <dgm:spPr/>
      <dgm:t>
        <a:bodyPr/>
        <a:lstStyle/>
        <a:p>
          <a:r>
            <a:rPr lang="es-CL" dirty="0"/>
            <a:t>Ingresar al Caso</a:t>
          </a:r>
        </a:p>
      </dgm:t>
    </dgm:pt>
    <dgm:pt modelId="{27EE7301-BEB5-45AD-92A1-7B57352D6AB7}" type="parTrans" cxnId="{24FE468C-ED56-4BA7-8C5F-D613038E931C}">
      <dgm:prSet/>
      <dgm:spPr/>
      <dgm:t>
        <a:bodyPr/>
        <a:lstStyle/>
        <a:p>
          <a:endParaRPr lang="es-CL"/>
        </a:p>
      </dgm:t>
    </dgm:pt>
    <dgm:pt modelId="{0610DDC2-A858-43B0-96E3-3F863825C76D}" type="sibTrans" cxnId="{24FE468C-ED56-4BA7-8C5F-D613038E931C}">
      <dgm:prSet/>
      <dgm:spPr/>
      <dgm:t>
        <a:bodyPr/>
        <a:lstStyle/>
        <a:p>
          <a:endParaRPr lang="es-CL"/>
        </a:p>
      </dgm:t>
    </dgm:pt>
    <dgm:pt modelId="{8FFAB11A-502B-4AB2-A523-CB85216323EA}">
      <dgm:prSet phldrT="[Texto]" phldr="0"/>
      <dgm:spPr/>
      <dgm:t>
        <a:bodyPr/>
        <a:lstStyle/>
        <a:p>
          <a:r>
            <a:rPr lang="es-CL" dirty="0"/>
            <a:t>Botón IA</a:t>
          </a:r>
        </a:p>
      </dgm:t>
    </dgm:pt>
    <dgm:pt modelId="{175D6E47-8064-414E-B7F0-716D0A57FEA7}" type="parTrans" cxnId="{3C7662E3-906C-4956-9C31-50EA58E46DB2}">
      <dgm:prSet/>
      <dgm:spPr/>
      <dgm:t>
        <a:bodyPr/>
        <a:lstStyle/>
        <a:p>
          <a:endParaRPr lang="es-CL"/>
        </a:p>
      </dgm:t>
    </dgm:pt>
    <dgm:pt modelId="{CFD44CEA-078D-42DE-A1BE-281175E559C0}" type="sibTrans" cxnId="{3C7662E3-906C-4956-9C31-50EA58E46DB2}">
      <dgm:prSet/>
      <dgm:spPr/>
      <dgm:t>
        <a:bodyPr/>
        <a:lstStyle/>
        <a:p>
          <a:endParaRPr lang="es-CL"/>
        </a:p>
      </dgm:t>
    </dgm:pt>
    <dgm:pt modelId="{9EE7A92E-121D-477A-84C3-5E158BC748F7}">
      <dgm:prSet phldrT="[Texto]" phldr="0"/>
      <dgm:spPr/>
      <dgm:t>
        <a:bodyPr/>
        <a:lstStyle/>
        <a:p>
          <a:r>
            <a:rPr lang="es-CL" dirty="0"/>
            <a:t>Anonimiza Datos</a:t>
          </a:r>
        </a:p>
      </dgm:t>
    </dgm:pt>
    <dgm:pt modelId="{AF0F3164-C5A5-4B8A-A237-9DF40D2F900E}" type="parTrans" cxnId="{FEB7E62F-5AB6-4F65-BBB8-643BDB74D4FE}">
      <dgm:prSet/>
      <dgm:spPr/>
      <dgm:t>
        <a:bodyPr/>
        <a:lstStyle/>
        <a:p>
          <a:endParaRPr lang="es-CL"/>
        </a:p>
      </dgm:t>
    </dgm:pt>
    <dgm:pt modelId="{249A52BE-5CC5-4609-A3B9-ED59F2B2B11B}" type="sibTrans" cxnId="{FEB7E62F-5AB6-4F65-BBB8-643BDB74D4FE}">
      <dgm:prSet/>
      <dgm:spPr/>
      <dgm:t>
        <a:bodyPr/>
        <a:lstStyle/>
        <a:p>
          <a:endParaRPr lang="es-CL"/>
        </a:p>
      </dgm:t>
    </dgm:pt>
    <dgm:pt modelId="{9F14FFD2-07C2-46C2-9D7C-1A436FF02243}">
      <dgm:prSet phldrT="[Texto]" phldr="0"/>
      <dgm:spPr/>
      <dgm:t>
        <a:bodyPr/>
        <a:lstStyle/>
        <a:p>
          <a:r>
            <a:rPr lang="es-CL"/>
            <a:t>Realiza Análisis</a:t>
          </a:r>
          <a:endParaRPr lang="es-CL" dirty="0"/>
        </a:p>
      </dgm:t>
    </dgm:pt>
    <dgm:pt modelId="{B38B2D31-ECA4-4479-BE97-FDB60D3BAC67}" type="parTrans" cxnId="{FB207F82-5202-4CAF-A927-E896289218ED}">
      <dgm:prSet/>
      <dgm:spPr/>
      <dgm:t>
        <a:bodyPr/>
        <a:lstStyle/>
        <a:p>
          <a:endParaRPr lang="es-CL"/>
        </a:p>
      </dgm:t>
    </dgm:pt>
    <dgm:pt modelId="{771A76B8-DA9B-4DED-8F74-171FA2FDB203}" type="sibTrans" cxnId="{FB207F82-5202-4CAF-A927-E896289218ED}">
      <dgm:prSet/>
      <dgm:spPr/>
      <dgm:t>
        <a:bodyPr/>
        <a:lstStyle/>
        <a:p>
          <a:endParaRPr lang="es-CL"/>
        </a:p>
      </dgm:t>
    </dgm:pt>
    <dgm:pt modelId="{76AC1D50-C4AF-4F5A-A697-C96D1EFC0DEC}">
      <dgm:prSet phldrT="[Texto]" phldr="0"/>
      <dgm:spPr/>
      <dgm:t>
        <a:bodyPr/>
        <a:lstStyle/>
        <a:p>
          <a:r>
            <a:rPr lang="es-CL"/>
            <a:t>Entrega Resultado</a:t>
          </a:r>
          <a:endParaRPr lang="es-CL" dirty="0"/>
        </a:p>
      </dgm:t>
    </dgm:pt>
    <dgm:pt modelId="{8D857CF6-6FFD-4805-BCF5-E0917A9BA4F3}" type="parTrans" cxnId="{9E7141F5-41AC-47FA-A346-29832E945541}">
      <dgm:prSet/>
      <dgm:spPr/>
      <dgm:t>
        <a:bodyPr/>
        <a:lstStyle/>
        <a:p>
          <a:endParaRPr lang="es-CL"/>
        </a:p>
      </dgm:t>
    </dgm:pt>
    <dgm:pt modelId="{D1362ED6-02AA-4F9F-A28A-B44AAD6D6E97}" type="sibTrans" cxnId="{9E7141F5-41AC-47FA-A346-29832E945541}">
      <dgm:prSet/>
      <dgm:spPr/>
      <dgm:t>
        <a:bodyPr/>
        <a:lstStyle/>
        <a:p>
          <a:endParaRPr lang="es-CL"/>
        </a:p>
      </dgm:t>
    </dgm:pt>
    <dgm:pt modelId="{E40484BA-FF3F-4337-915F-B47BB29A0165}" type="pres">
      <dgm:prSet presAssocID="{4508264F-A909-447F-AB98-574987DAB27A}" presName="Name0" presStyleCnt="0">
        <dgm:presLayoutVars>
          <dgm:dir/>
          <dgm:animLvl val="lvl"/>
          <dgm:resizeHandles val="exact"/>
        </dgm:presLayoutVars>
      </dgm:prSet>
      <dgm:spPr/>
    </dgm:pt>
    <dgm:pt modelId="{4A164CE6-030D-4E71-8370-E59E10DB873A}" type="pres">
      <dgm:prSet presAssocID="{413A6F92-8D25-4D2C-B446-9A0AA502F531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6496638-040C-453C-AB4C-CDE9310A311A}" type="pres">
      <dgm:prSet presAssocID="{0610DDC2-A858-43B0-96E3-3F863825C76D}" presName="parTxOnlySpace" presStyleCnt="0"/>
      <dgm:spPr/>
    </dgm:pt>
    <dgm:pt modelId="{C8434A16-2D0A-458C-A3A1-FCD57E479385}" type="pres">
      <dgm:prSet presAssocID="{8FFAB11A-502B-4AB2-A523-CB85216323EA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05FEBBD4-D2CB-4A19-9F80-B972A4773017}" type="pres">
      <dgm:prSet presAssocID="{CFD44CEA-078D-42DE-A1BE-281175E559C0}" presName="parTxOnlySpace" presStyleCnt="0"/>
      <dgm:spPr/>
    </dgm:pt>
    <dgm:pt modelId="{7535FA79-529E-47B1-AF7B-7767B2A12CC5}" type="pres">
      <dgm:prSet presAssocID="{9EE7A92E-121D-477A-84C3-5E158BC748F7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B9B2665D-7916-4B4B-8C2F-960F26CBB55B}" type="pres">
      <dgm:prSet presAssocID="{249A52BE-5CC5-4609-A3B9-ED59F2B2B11B}" presName="parTxOnlySpace" presStyleCnt="0"/>
      <dgm:spPr/>
    </dgm:pt>
    <dgm:pt modelId="{6F04D831-2D21-49DE-AEF7-C61C0C3FA7FB}" type="pres">
      <dgm:prSet presAssocID="{9F14FFD2-07C2-46C2-9D7C-1A436FF02243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14360DDA-A807-4786-B028-BFB3CC253D33}" type="pres">
      <dgm:prSet presAssocID="{771A76B8-DA9B-4DED-8F74-171FA2FDB203}" presName="parTxOnlySpace" presStyleCnt="0"/>
      <dgm:spPr/>
    </dgm:pt>
    <dgm:pt modelId="{DF095221-2A7A-4AF0-BE99-B2CFFD2620B5}" type="pres">
      <dgm:prSet presAssocID="{76AC1D50-C4AF-4F5A-A697-C96D1EFC0DEC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8BBA3B0C-413E-4671-AD8F-C03A2D8A8083}" type="presOf" srcId="{76AC1D50-C4AF-4F5A-A697-C96D1EFC0DEC}" destId="{DF095221-2A7A-4AF0-BE99-B2CFFD2620B5}" srcOrd="0" destOrd="0" presId="urn:microsoft.com/office/officeart/2005/8/layout/chevron1"/>
    <dgm:cxn modelId="{ED94FA21-EAF7-4F58-B235-77CB38C8BCB1}" type="presOf" srcId="{4508264F-A909-447F-AB98-574987DAB27A}" destId="{E40484BA-FF3F-4337-915F-B47BB29A0165}" srcOrd="0" destOrd="0" presId="urn:microsoft.com/office/officeart/2005/8/layout/chevron1"/>
    <dgm:cxn modelId="{FEB7E62F-5AB6-4F65-BBB8-643BDB74D4FE}" srcId="{4508264F-A909-447F-AB98-574987DAB27A}" destId="{9EE7A92E-121D-477A-84C3-5E158BC748F7}" srcOrd="2" destOrd="0" parTransId="{AF0F3164-C5A5-4B8A-A237-9DF40D2F900E}" sibTransId="{249A52BE-5CC5-4609-A3B9-ED59F2B2B11B}"/>
    <dgm:cxn modelId="{9AD8BC31-FF66-40E9-A200-A297A180B9E2}" type="presOf" srcId="{9F14FFD2-07C2-46C2-9D7C-1A436FF02243}" destId="{6F04D831-2D21-49DE-AEF7-C61C0C3FA7FB}" srcOrd="0" destOrd="0" presId="urn:microsoft.com/office/officeart/2005/8/layout/chevron1"/>
    <dgm:cxn modelId="{49EEF546-98F4-4D40-B229-36AFCF3D2A6C}" type="presOf" srcId="{413A6F92-8D25-4D2C-B446-9A0AA502F531}" destId="{4A164CE6-030D-4E71-8370-E59E10DB873A}" srcOrd="0" destOrd="0" presId="urn:microsoft.com/office/officeart/2005/8/layout/chevron1"/>
    <dgm:cxn modelId="{A095257E-5628-4C3F-9434-4A48101BECA5}" type="presOf" srcId="{9EE7A92E-121D-477A-84C3-5E158BC748F7}" destId="{7535FA79-529E-47B1-AF7B-7767B2A12CC5}" srcOrd="0" destOrd="0" presId="urn:microsoft.com/office/officeart/2005/8/layout/chevron1"/>
    <dgm:cxn modelId="{FB207F82-5202-4CAF-A927-E896289218ED}" srcId="{4508264F-A909-447F-AB98-574987DAB27A}" destId="{9F14FFD2-07C2-46C2-9D7C-1A436FF02243}" srcOrd="3" destOrd="0" parTransId="{B38B2D31-ECA4-4479-BE97-FDB60D3BAC67}" sibTransId="{771A76B8-DA9B-4DED-8F74-171FA2FDB203}"/>
    <dgm:cxn modelId="{24FE468C-ED56-4BA7-8C5F-D613038E931C}" srcId="{4508264F-A909-447F-AB98-574987DAB27A}" destId="{413A6F92-8D25-4D2C-B446-9A0AA502F531}" srcOrd="0" destOrd="0" parTransId="{27EE7301-BEB5-45AD-92A1-7B57352D6AB7}" sibTransId="{0610DDC2-A858-43B0-96E3-3F863825C76D}"/>
    <dgm:cxn modelId="{6D05E8DF-D63A-43A8-A211-A4D3EEF8CBBF}" type="presOf" srcId="{8FFAB11A-502B-4AB2-A523-CB85216323EA}" destId="{C8434A16-2D0A-458C-A3A1-FCD57E479385}" srcOrd="0" destOrd="0" presId="urn:microsoft.com/office/officeart/2005/8/layout/chevron1"/>
    <dgm:cxn modelId="{3C7662E3-906C-4956-9C31-50EA58E46DB2}" srcId="{4508264F-A909-447F-AB98-574987DAB27A}" destId="{8FFAB11A-502B-4AB2-A523-CB85216323EA}" srcOrd="1" destOrd="0" parTransId="{175D6E47-8064-414E-B7F0-716D0A57FEA7}" sibTransId="{CFD44CEA-078D-42DE-A1BE-281175E559C0}"/>
    <dgm:cxn modelId="{9E7141F5-41AC-47FA-A346-29832E945541}" srcId="{4508264F-A909-447F-AB98-574987DAB27A}" destId="{76AC1D50-C4AF-4F5A-A697-C96D1EFC0DEC}" srcOrd="4" destOrd="0" parTransId="{8D857CF6-6FFD-4805-BCF5-E0917A9BA4F3}" sibTransId="{D1362ED6-02AA-4F9F-A28A-B44AAD6D6E97}"/>
    <dgm:cxn modelId="{DF10DC8A-42CE-45EE-8354-B54E66D5A158}" type="presParOf" srcId="{E40484BA-FF3F-4337-915F-B47BB29A0165}" destId="{4A164CE6-030D-4E71-8370-E59E10DB873A}" srcOrd="0" destOrd="0" presId="urn:microsoft.com/office/officeart/2005/8/layout/chevron1"/>
    <dgm:cxn modelId="{445B2330-7657-4644-80A9-C7166F976F65}" type="presParOf" srcId="{E40484BA-FF3F-4337-915F-B47BB29A0165}" destId="{76496638-040C-453C-AB4C-CDE9310A311A}" srcOrd="1" destOrd="0" presId="urn:microsoft.com/office/officeart/2005/8/layout/chevron1"/>
    <dgm:cxn modelId="{1D827BEB-58B6-4E9B-A3A6-57F9C2A58BDB}" type="presParOf" srcId="{E40484BA-FF3F-4337-915F-B47BB29A0165}" destId="{C8434A16-2D0A-458C-A3A1-FCD57E479385}" srcOrd="2" destOrd="0" presId="urn:microsoft.com/office/officeart/2005/8/layout/chevron1"/>
    <dgm:cxn modelId="{09220602-EDA3-4BA5-B37B-EB39D57B9C19}" type="presParOf" srcId="{E40484BA-FF3F-4337-915F-B47BB29A0165}" destId="{05FEBBD4-D2CB-4A19-9F80-B972A4773017}" srcOrd="3" destOrd="0" presId="urn:microsoft.com/office/officeart/2005/8/layout/chevron1"/>
    <dgm:cxn modelId="{25EA2F9E-AAB0-4490-8935-7B16B21C131F}" type="presParOf" srcId="{E40484BA-FF3F-4337-915F-B47BB29A0165}" destId="{7535FA79-529E-47B1-AF7B-7767B2A12CC5}" srcOrd="4" destOrd="0" presId="urn:microsoft.com/office/officeart/2005/8/layout/chevron1"/>
    <dgm:cxn modelId="{36223C22-877B-4D8A-936B-A408C132350E}" type="presParOf" srcId="{E40484BA-FF3F-4337-915F-B47BB29A0165}" destId="{B9B2665D-7916-4B4B-8C2F-960F26CBB55B}" srcOrd="5" destOrd="0" presId="urn:microsoft.com/office/officeart/2005/8/layout/chevron1"/>
    <dgm:cxn modelId="{AE21F970-3960-4EF6-A5ED-D6EFD51AA61C}" type="presParOf" srcId="{E40484BA-FF3F-4337-915F-B47BB29A0165}" destId="{6F04D831-2D21-49DE-AEF7-C61C0C3FA7FB}" srcOrd="6" destOrd="0" presId="urn:microsoft.com/office/officeart/2005/8/layout/chevron1"/>
    <dgm:cxn modelId="{A9016834-F4F4-44C0-92BB-236FABFB3F32}" type="presParOf" srcId="{E40484BA-FF3F-4337-915F-B47BB29A0165}" destId="{14360DDA-A807-4786-B028-BFB3CC253D33}" srcOrd="7" destOrd="0" presId="urn:microsoft.com/office/officeart/2005/8/layout/chevron1"/>
    <dgm:cxn modelId="{31DDAA00-75C7-4786-A7AC-FE108BB96DEB}" type="presParOf" srcId="{E40484BA-FF3F-4337-915F-B47BB29A0165}" destId="{DF095221-2A7A-4AF0-BE99-B2CFFD2620B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08264F-A909-447F-AB98-574987DAB27A}" type="doc">
      <dgm:prSet loTypeId="urn:microsoft.com/office/officeart/2005/8/layout/process5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s-CL"/>
        </a:p>
      </dgm:t>
    </dgm:pt>
    <dgm:pt modelId="{413A6F92-8D25-4D2C-B446-9A0AA502F531}">
      <dgm:prSet phldrT="[Texto]" phldr="0"/>
      <dgm:spPr/>
      <dgm:t>
        <a:bodyPr/>
        <a:lstStyle/>
        <a:p>
          <a:r>
            <a:rPr lang="es-CL" dirty="0"/>
            <a:t>Generar Sesión</a:t>
          </a:r>
        </a:p>
      </dgm:t>
    </dgm:pt>
    <dgm:pt modelId="{27EE7301-BEB5-45AD-92A1-7B57352D6AB7}" type="parTrans" cxnId="{24FE468C-ED56-4BA7-8C5F-D613038E931C}">
      <dgm:prSet/>
      <dgm:spPr/>
      <dgm:t>
        <a:bodyPr/>
        <a:lstStyle/>
        <a:p>
          <a:endParaRPr lang="es-CL"/>
        </a:p>
      </dgm:t>
    </dgm:pt>
    <dgm:pt modelId="{0610DDC2-A858-43B0-96E3-3F863825C76D}" type="sibTrans" cxnId="{24FE468C-ED56-4BA7-8C5F-D613038E931C}">
      <dgm:prSet/>
      <dgm:spPr/>
      <dgm:t>
        <a:bodyPr/>
        <a:lstStyle/>
        <a:p>
          <a:endParaRPr lang="es-CL"/>
        </a:p>
      </dgm:t>
    </dgm:pt>
    <dgm:pt modelId="{8FFAB11A-502B-4AB2-A523-CB85216323EA}">
      <dgm:prSet phldrT="[Texto]" phldr="0"/>
      <dgm:spPr/>
      <dgm:t>
        <a:bodyPr/>
        <a:lstStyle/>
        <a:p>
          <a:r>
            <a:rPr lang="es-CL" dirty="0"/>
            <a:t>Cargar Caso</a:t>
          </a:r>
        </a:p>
      </dgm:t>
    </dgm:pt>
    <dgm:pt modelId="{175D6E47-8064-414E-B7F0-716D0A57FEA7}" type="parTrans" cxnId="{3C7662E3-906C-4956-9C31-50EA58E46DB2}">
      <dgm:prSet/>
      <dgm:spPr/>
      <dgm:t>
        <a:bodyPr/>
        <a:lstStyle/>
        <a:p>
          <a:endParaRPr lang="es-CL"/>
        </a:p>
      </dgm:t>
    </dgm:pt>
    <dgm:pt modelId="{CFD44CEA-078D-42DE-A1BE-281175E559C0}" type="sibTrans" cxnId="{3C7662E3-906C-4956-9C31-50EA58E46DB2}">
      <dgm:prSet/>
      <dgm:spPr/>
      <dgm:t>
        <a:bodyPr/>
        <a:lstStyle/>
        <a:p>
          <a:endParaRPr lang="es-CL"/>
        </a:p>
      </dgm:t>
    </dgm:pt>
    <dgm:pt modelId="{9EE7A92E-121D-477A-84C3-5E158BC748F7}">
      <dgm:prSet phldrT="[Texto]" phldr="0"/>
      <dgm:spPr/>
      <dgm:t>
        <a:bodyPr/>
        <a:lstStyle/>
        <a:p>
          <a:r>
            <a:rPr lang="es-CL" dirty="0"/>
            <a:t>Cargar y Procesar Antecedentes</a:t>
          </a:r>
        </a:p>
      </dgm:t>
    </dgm:pt>
    <dgm:pt modelId="{AF0F3164-C5A5-4B8A-A237-9DF40D2F900E}" type="parTrans" cxnId="{FEB7E62F-5AB6-4F65-BBB8-643BDB74D4FE}">
      <dgm:prSet/>
      <dgm:spPr/>
      <dgm:t>
        <a:bodyPr/>
        <a:lstStyle/>
        <a:p>
          <a:endParaRPr lang="es-CL"/>
        </a:p>
      </dgm:t>
    </dgm:pt>
    <dgm:pt modelId="{249A52BE-5CC5-4609-A3B9-ED59F2B2B11B}" type="sibTrans" cxnId="{FEB7E62F-5AB6-4F65-BBB8-643BDB74D4FE}">
      <dgm:prSet/>
      <dgm:spPr/>
      <dgm:t>
        <a:bodyPr/>
        <a:lstStyle/>
        <a:p>
          <a:endParaRPr lang="es-CL"/>
        </a:p>
      </dgm:t>
    </dgm:pt>
    <dgm:pt modelId="{9F14FFD2-07C2-46C2-9D7C-1A436FF02243}">
      <dgm:prSet phldrT="[Texto]" phldr="0"/>
      <dgm:spPr/>
      <dgm:t>
        <a:bodyPr/>
        <a:lstStyle/>
        <a:p>
          <a:r>
            <a:rPr lang="es-CL" dirty="0"/>
            <a:t>Definir Temperatura y Fracción</a:t>
          </a:r>
        </a:p>
      </dgm:t>
    </dgm:pt>
    <dgm:pt modelId="{B38B2D31-ECA4-4479-BE97-FDB60D3BAC67}" type="parTrans" cxnId="{FB207F82-5202-4CAF-A927-E896289218ED}">
      <dgm:prSet/>
      <dgm:spPr/>
      <dgm:t>
        <a:bodyPr/>
        <a:lstStyle/>
        <a:p>
          <a:endParaRPr lang="es-CL"/>
        </a:p>
      </dgm:t>
    </dgm:pt>
    <dgm:pt modelId="{771A76B8-DA9B-4DED-8F74-171FA2FDB203}" type="sibTrans" cxnId="{FB207F82-5202-4CAF-A927-E896289218ED}">
      <dgm:prSet/>
      <dgm:spPr/>
      <dgm:t>
        <a:bodyPr/>
        <a:lstStyle/>
        <a:p>
          <a:endParaRPr lang="es-CL"/>
        </a:p>
      </dgm:t>
    </dgm:pt>
    <dgm:pt modelId="{76AC1D50-C4AF-4F5A-A697-C96D1EFC0DEC}">
      <dgm:prSet phldrT="[Texto]" phldr="0"/>
      <dgm:spPr/>
      <dgm:t>
        <a:bodyPr/>
        <a:lstStyle/>
        <a:p>
          <a:r>
            <a:rPr lang="es-CL" dirty="0"/>
            <a:t>Interacción IA</a:t>
          </a:r>
        </a:p>
      </dgm:t>
    </dgm:pt>
    <dgm:pt modelId="{8D857CF6-6FFD-4805-BCF5-E0917A9BA4F3}" type="parTrans" cxnId="{9E7141F5-41AC-47FA-A346-29832E945541}">
      <dgm:prSet/>
      <dgm:spPr/>
      <dgm:t>
        <a:bodyPr/>
        <a:lstStyle/>
        <a:p>
          <a:endParaRPr lang="es-CL"/>
        </a:p>
      </dgm:t>
    </dgm:pt>
    <dgm:pt modelId="{D1362ED6-02AA-4F9F-A28A-B44AAD6D6E97}" type="sibTrans" cxnId="{9E7141F5-41AC-47FA-A346-29832E945541}">
      <dgm:prSet/>
      <dgm:spPr/>
      <dgm:t>
        <a:bodyPr/>
        <a:lstStyle/>
        <a:p>
          <a:endParaRPr lang="es-CL"/>
        </a:p>
      </dgm:t>
    </dgm:pt>
    <dgm:pt modelId="{36AE4BBA-91E7-459C-AD67-8A6D5671D1BE}" type="pres">
      <dgm:prSet presAssocID="{4508264F-A909-447F-AB98-574987DAB27A}" presName="diagram" presStyleCnt="0">
        <dgm:presLayoutVars>
          <dgm:dir/>
          <dgm:resizeHandles val="exact"/>
        </dgm:presLayoutVars>
      </dgm:prSet>
      <dgm:spPr/>
    </dgm:pt>
    <dgm:pt modelId="{CBE02606-8BB1-4F58-9EB7-3D92F79965AD}" type="pres">
      <dgm:prSet presAssocID="{413A6F92-8D25-4D2C-B446-9A0AA502F531}" presName="node" presStyleLbl="node1" presStyleIdx="0" presStyleCnt="5">
        <dgm:presLayoutVars>
          <dgm:bulletEnabled val="1"/>
        </dgm:presLayoutVars>
      </dgm:prSet>
      <dgm:spPr/>
    </dgm:pt>
    <dgm:pt modelId="{2EE440B4-CE04-4DE0-8F27-1B2379C5A3FE}" type="pres">
      <dgm:prSet presAssocID="{0610DDC2-A858-43B0-96E3-3F863825C76D}" presName="sibTrans" presStyleLbl="sibTrans2D1" presStyleIdx="0" presStyleCnt="4"/>
      <dgm:spPr/>
    </dgm:pt>
    <dgm:pt modelId="{62EE7446-C82E-4AE6-9A86-D0A7CEB19860}" type="pres">
      <dgm:prSet presAssocID="{0610DDC2-A858-43B0-96E3-3F863825C76D}" presName="connectorText" presStyleLbl="sibTrans2D1" presStyleIdx="0" presStyleCnt="4"/>
      <dgm:spPr/>
    </dgm:pt>
    <dgm:pt modelId="{534702A0-14D4-4021-967C-AFC6C04BA5F1}" type="pres">
      <dgm:prSet presAssocID="{8FFAB11A-502B-4AB2-A523-CB85216323EA}" presName="node" presStyleLbl="node1" presStyleIdx="1" presStyleCnt="5">
        <dgm:presLayoutVars>
          <dgm:bulletEnabled val="1"/>
        </dgm:presLayoutVars>
      </dgm:prSet>
      <dgm:spPr/>
    </dgm:pt>
    <dgm:pt modelId="{59529ACA-4E3B-425E-A1C5-2D70FBE20539}" type="pres">
      <dgm:prSet presAssocID="{CFD44CEA-078D-42DE-A1BE-281175E559C0}" presName="sibTrans" presStyleLbl="sibTrans2D1" presStyleIdx="1" presStyleCnt="4"/>
      <dgm:spPr/>
    </dgm:pt>
    <dgm:pt modelId="{78E8AF38-A4B8-4B72-8FCA-844AD8908681}" type="pres">
      <dgm:prSet presAssocID="{CFD44CEA-078D-42DE-A1BE-281175E559C0}" presName="connectorText" presStyleLbl="sibTrans2D1" presStyleIdx="1" presStyleCnt="4"/>
      <dgm:spPr/>
    </dgm:pt>
    <dgm:pt modelId="{6F568C7A-6DAC-4E2C-B5DE-C8979C0CCF32}" type="pres">
      <dgm:prSet presAssocID="{9EE7A92E-121D-477A-84C3-5E158BC748F7}" presName="node" presStyleLbl="node1" presStyleIdx="2" presStyleCnt="5">
        <dgm:presLayoutVars>
          <dgm:bulletEnabled val="1"/>
        </dgm:presLayoutVars>
      </dgm:prSet>
      <dgm:spPr/>
    </dgm:pt>
    <dgm:pt modelId="{70B9049D-ABE8-462E-8823-2952466EA18C}" type="pres">
      <dgm:prSet presAssocID="{249A52BE-5CC5-4609-A3B9-ED59F2B2B11B}" presName="sibTrans" presStyleLbl="sibTrans2D1" presStyleIdx="2" presStyleCnt="4"/>
      <dgm:spPr/>
    </dgm:pt>
    <dgm:pt modelId="{D61AFE84-7542-4DDC-B6CF-ABE44B6659F7}" type="pres">
      <dgm:prSet presAssocID="{249A52BE-5CC5-4609-A3B9-ED59F2B2B11B}" presName="connectorText" presStyleLbl="sibTrans2D1" presStyleIdx="2" presStyleCnt="4"/>
      <dgm:spPr/>
    </dgm:pt>
    <dgm:pt modelId="{18B432BB-69AA-4168-8DC2-1686C5A54F50}" type="pres">
      <dgm:prSet presAssocID="{9F14FFD2-07C2-46C2-9D7C-1A436FF02243}" presName="node" presStyleLbl="node1" presStyleIdx="3" presStyleCnt="5">
        <dgm:presLayoutVars>
          <dgm:bulletEnabled val="1"/>
        </dgm:presLayoutVars>
      </dgm:prSet>
      <dgm:spPr/>
    </dgm:pt>
    <dgm:pt modelId="{72472810-1DF7-416F-8144-F0035D230FBD}" type="pres">
      <dgm:prSet presAssocID="{771A76B8-DA9B-4DED-8F74-171FA2FDB203}" presName="sibTrans" presStyleLbl="sibTrans2D1" presStyleIdx="3" presStyleCnt="4"/>
      <dgm:spPr/>
    </dgm:pt>
    <dgm:pt modelId="{10D7EC30-4AB5-4573-8055-98C78E7C1298}" type="pres">
      <dgm:prSet presAssocID="{771A76B8-DA9B-4DED-8F74-171FA2FDB203}" presName="connectorText" presStyleLbl="sibTrans2D1" presStyleIdx="3" presStyleCnt="4"/>
      <dgm:spPr/>
    </dgm:pt>
    <dgm:pt modelId="{1C872C21-D4C2-41F5-85AC-09FED0A85639}" type="pres">
      <dgm:prSet presAssocID="{76AC1D50-C4AF-4F5A-A697-C96D1EFC0DEC}" presName="node" presStyleLbl="node1" presStyleIdx="4" presStyleCnt="5">
        <dgm:presLayoutVars>
          <dgm:bulletEnabled val="1"/>
        </dgm:presLayoutVars>
      </dgm:prSet>
      <dgm:spPr/>
    </dgm:pt>
  </dgm:ptLst>
  <dgm:cxnLst>
    <dgm:cxn modelId="{FEB7E62F-5AB6-4F65-BBB8-643BDB74D4FE}" srcId="{4508264F-A909-447F-AB98-574987DAB27A}" destId="{9EE7A92E-121D-477A-84C3-5E158BC748F7}" srcOrd="2" destOrd="0" parTransId="{AF0F3164-C5A5-4B8A-A237-9DF40D2F900E}" sibTransId="{249A52BE-5CC5-4609-A3B9-ED59F2B2B11B}"/>
    <dgm:cxn modelId="{7C4C1444-884B-4AF8-BCC6-8554D25EE2B6}" type="presOf" srcId="{4508264F-A909-447F-AB98-574987DAB27A}" destId="{36AE4BBA-91E7-459C-AD67-8A6D5671D1BE}" srcOrd="0" destOrd="0" presId="urn:microsoft.com/office/officeart/2005/8/layout/process5"/>
    <dgm:cxn modelId="{EB744744-C1A7-41F0-B9F6-774DFB85FE03}" type="presOf" srcId="{CFD44CEA-078D-42DE-A1BE-281175E559C0}" destId="{59529ACA-4E3B-425E-A1C5-2D70FBE20539}" srcOrd="0" destOrd="0" presId="urn:microsoft.com/office/officeart/2005/8/layout/process5"/>
    <dgm:cxn modelId="{2C1BF446-81C8-40F4-BAB2-E291A611DF11}" type="presOf" srcId="{9F14FFD2-07C2-46C2-9D7C-1A436FF02243}" destId="{18B432BB-69AA-4168-8DC2-1686C5A54F50}" srcOrd="0" destOrd="0" presId="urn:microsoft.com/office/officeart/2005/8/layout/process5"/>
    <dgm:cxn modelId="{1CD9C469-7766-4D94-95E4-D1CA96F9C86B}" type="presOf" srcId="{76AC1D50-C4AF-4F5A-A697-C96D1EFC0DEC}" destId="{1C872C21-D4C2-41F5-85AC-09FED0A85639}" srcOrd="0" destOrd="0" presId="urn:microsoft.com/office/officeart/2005/8/layout/process5"/>
    <dgm:cxn modelId="{97519975-03D0-43E0-8EE9-A9D5465B130A}" type="presOf" srcId="{771A76B8-DA9B-4DED-8F74-171FA2FDB203}" destId="{10D7EC30-4AB5-4573-8055-98C78E7C1298}" srcOrd="1" destOrd="0" presId="urn:microsoft.com/office/officeart/2005/8/layout/process5"/>
    <dgm:cxn modelId="{FEAC1A77-A190-4BC2-A974-509595F7311E}" type="presOf" srcId="{249A52BE-5CC5-4609-A3B9-ED59F2B2B11B}" destId="{D61AFE84-7542-4DDC-B6CF-ABE44B6659F7}" srcOrd="1" destOrd="0" presId="urn:microsoft.com/office/officeart/2005/8/layout/process5"/>
    <dgm:cxn modelId="{85A9707B-056A-440D-90F1-7FB9ABEB59B5}" type="presOf" srcId="{CFD44CEA-078D-42DE-A1BE-281175E559C0}" destId="{78E8AF38-A4B8-4B72-8FCA-844AD8908681}" srcOrd="1" destOrd="0" presId="urn:microsoft.com/office/officeart/2005/8/layout/process5"/>
    <dgm:cxn modelId="{FB207F82-5202-4CAF-A927-E896289218ED}" srcId="{4508264F-A909-447F-AB98-574987DAB27A}" destId="{9F14FFD2-07C2-46C2-9D7C-1A436FF02243}" srcOrd="3" destOrd="0" parTransId="{B38B2D31-ECA4-4479-BE97-FDB60D3BAC67}" sibTransId="{771A76B8-DA9B-4DED-8F74-171FA2FDB203}"/>
    <dgm:cxn modelId="{24FE468C-ED56-4BA7-8C5F-D613038E931C}" srcId="{4508264F-A909-447F-AB98-574987DAB27A}" destId="{413A6F92-8D25-4D2C-B446-9A0AA502F531}" srcOrd="0" destOrd="0" parTransId="{27EE7301-BEB5-45AD-92A1-7B57352D6AB7}" sibTransId="{0610DDC2-A858-43B0-96E3-3F863825C76D}"/>
    <dgm:cxn modelId="{157D0492-435C-4F4E-B1EA-71A20ED8DB9C}" type="presOf" srcId="{771A76B8-DA9B-4DED-8F74-171FA2FDB203}" destId="{72472810-1DF7-416F-8144-F0035D230FBD}" srcOrd="0" destOrd="0" presId="urn:microsoft.com/office/officeart/2005/8/layout/process5"/>
    <dgm:cxn modelId="{17F401A6-B035-4153-95B1-E3558A07B616}" type="presOf" srcId="{9EE7A92E-121D-477A-84C3-5E158BC748F7}" destId="{6F568C7A-6DAC-4E2C-B5DE-C8979C0CCF32}" srcOrd="0" destOrd="0" presId="urn:microsoft.com/office/officeart/2005/8/layout/process5"/>
    <dgm:cxn modelId="{6CDD1CC5-9FB4-4EAA-B770-CA5C7D2433F9}" type="presOf" srcId="{249A52BE-5CC5-4609-A3B9-ED59F2B2B11B}" destId="{70B9049D-ABE8-462E-8823-2952466EA18C}" srcOrd="0" destOrd="0" presId="urn:microsoft.com/office/officeart/2005/8/layout/process5"/>
    <dgm:cxn modelId="{8C32EEC5-1C40-4C02-9126-6A5A0E4DEEB6}" type="presOf" srcId="{0610DDC2-A858-43B0-96E3-3F863825C76D}" destId="{2EE440B4-CE04-4DE0-8F27-1B2379C5A3FE}" srcOrd="0" destOrd="0" presId="urn:microsoft.com/office/officeart/2005/8/layout/process5"/>
    <dgm:cxn modelId="{6FBF11D2-9805-4003-8C35-2ECC92CF067E}" type="presOf" srcId="{413A6F92-8D25-4D2C-B446-9A0AA502F531}" destId="{CBE02606-8BB1-4F58-9EB7-3D92F79965AD}" srcOrd="0" destOrd="0" presId="urn:microsoft.com/office/officeart/2005/8/layout/process5"/>
    <dgm:cxn modelId="{9568A0D2-2633-4BDC-9C4D-3DDEAE8E7E77}" type="presOf" srcId="{8FFAB11A-502B-4AB2-A523-CB85216323EA}" destId="{534702A0-14D4-4021-967C-AFC6C04BA5F1}" srcOrd="0" destOrd="0" presId="urn:microsoft.com/office/officeart/2005/8/layout/process5"/>
    <dgm:cxn modelId="{3C7662E3-906C-4956-9C31-50EA58E46DB2}" srcId="{4508264F-A909-447F-AB98-574987DAB27A}" destId="{8FFAB11A-502B-4AB2-A523-CB85216323EA}" srcOrd="1" destOrd="0" parTransId="{175D6E47-8064-414E-B7F0-716D0A57FEA7}" sibTransId="{CFD44CEA-078D-42DE-A1BE-281175E559C0}"/>
    <dgm:cxn modelId="{D82588EE-7F18-4E8F-B253-02AE372CB968}" type="presOf" srcId="{0610DDC2-A858-43B0-96E3-3F863825C76D}" destId="{62EE7446-C82E-4AE6-9A86-D0A7CEB19860}" srcOrd="1" destOrd="0" presId="urn:microsoft.com/office/officeart/2005/8/layout/process5"/>
    <dgm:cxn modelId="{9E7141F5-41AC-47FA-A346-29832E945541}" srcId="{4508264F-A909-447F-AB98-574987DAB27A}" destId="{76AC1D50-C4AF-4F5A-A697-C96D1EFC0DEC}" srcOrd="4" destOrd="0" parTransId="{8D857CF6-6FFD-4805-BCF5-E0917A9BA4F3}" sibTransId="{D1362ED6-02AA-4F9F-A28A-B44AAD6D6E97}"/>
    <dgm:cxn modelId="{8E379D82-4233-4E93-8A02-9D29EA01909B}" type="presParOf" srcId="{36AE4BBA-91E7-459C-AD67-8A6D5671D1BE}" destId="{CBE02606-8BB1-4F58-9EB7-3D92F79965AD}" srcOrd="0" destOrd="0" presId="urn:microsoft.com/office/officeart/2005/8/layout/process5"/>
    <dgm:cxn modelId="{9173F717-7FB4-417E-962A-6CF209CA01CE}" type="presParOf" srcId="{36AE4BBA-91E7-459C-AD67-8A6D5671D1BE}" destId="{2EE440B4-CE04-4DE0-8F27-1B2379C5A3FE}" srcOrd="1" destOrd="0" presId="urn:microsoft.com/office/officeart/2005/8/layout/process5"/>
    <dgm:cxn modelId="{552B450D-9C64-4304-9AD2-2062AC795C75}" type="presParOf" srcId="{2EE440B4-CE04-4DE0-8F27-1B2379C5A3FE}" destId="{62EE7446-C82E-4AE6-9A86-D0A7CEB19860}" srcOrd="0" destOrd="0" presId="urn:microsoft.com/office/officeart/2005/8/layout/process5"/>
    <dgm:cxn modelId="{AB9BBE8B-57C6-4B02-8874-2FDC124F7F9A}" type="presParOf" srcId="{36AE4BBA-91E7-459C-AD67-8A6D5671D1BE}" destId="{534702A0-14D4-4021-967C-AFC6C04BA5F1}" srcOrd="2" destOrd="0" presId="urn:microsoft.com/office/officeart/2005/8/layout/process5"/>
    <dgm:cxn modelId="{9EF6BFF4-0D15-4FB4-BBDD-DD9122EDE2DE}" type="presParOf" srcId="{36AE4BBA-91E7-459C-AD67-8A6D5671D1BE}" destId="{59529ACA-4E3B-425E-A1C5-2D70FBE20539}" srcOrd="3" destOrd="0" presId="urn:microsoft.com/office/officeart/2005/8/layout/process5"/>
    <dgm:cxn modelId="{FEB1D641-0212-4298-A6E9-F9C7CEC06BB3}" type="presParOf" srcId="{59529ACA-4E3B-425E-A1C5-2D70FBE20539}" destId="{78E8AF38-A4B8-4B72-8FCA-844AD8908681}" srcOrd="0" destOrd="0" presId="urn:microsoft.com/office/officeart/2005/8/layout/process5"/>
    <dgm:cxn modelId="{C94A3D92-4F61-4597-8650-AEFDD769CA32}" type="presParOf" srcId="{36AE4BBA-91E7-459C-AD67-8A6D5671D1BE}" destId="{6F568C7A-6DAC-4E2C-B5DE-C8979C0CCF32}" srcOrd="4" destOrd="0" presId="urn:microsoft.com/office/officeart/2005/8/layout/process5"/>
    <dgm:cxn modelId="{B1D6AE47-5D12-462D-B381-6912982CE052}" type="presParOf" srcId="{36AE4BBA-91E7-459C-AD67-8A6D5671D1BE}" destId="{70B9049D-ABE8-462E-8823-2952466EA18C}" srcOrd="5" destOrd="0" presId="urn:microsoft.com/office/officeart/2005/8/layout/process5"/>
    <dgm:cxn modelId="{C4175D30-AEA3-4702-94BF-BB7189EE25C1}" type="presParOf" srcId="{70B9049D-ABE8-462E-8823-2952466EA18C}" destId="{D61AFE84-7542-4DDC-B6CF-ABE44B6659F7}" srcOrd="0" destOrd="0" presId="urn:microsoft.com/office/officeart/2005/8/layout/process5"/>
    <dgm:cxn modelId="{82F526D8-C7F2-42B7-AAA2-F262448B803F}" type="presParOf" srcId="{36AE4BBA-91E7-459C-AD67-8A6D5671D1BE}" destId="{18B432BB-69AA-4168-8DC2-1686C5A54F50}" srcOrd="6" destOrd="0" presId="urn:microsoft.com/office/officeart/2005/8/layout/process5"/>
    <dgm:cxn modelId="{CC07B311-4DA5-46CE-8A4C-937166012EDB}" type="presParOf" srcId="{36AE4BBA-91E7-459C-AD67-8A6D5671D1BE}" destId="{72472810-1DF7-416F-8144-F0035D230FBD}" srcOrd="7" destOrd="0" presId="urn:microsoft.com/office/officeart/2005/8/layout/process5"/>
    <dgm:cxn modelId="{A5F65F69-61CF-455C-BF85-1E6CC28F64FD}" type="presParOf" srcId="{72472810-1DF7-416F-8144-F0035D230FBD}" destId="{10D7EC30-4AB5-4573-8055-98C78E7C1298}" srcOrd="0" destOrd="0" presId="urn:microsoft.com/office/officeart/2005/8/layout/process5"/>
    <dgm:cxn modelId="{D74B6192-1E84-46CB-9C48-165C00E53706}" type="presParOf" srcId="{36AE4BBA-91E7-459C-AD67-8A6D5671D1BE}" destId="{1C872C21-D4C2-41F5-85AC-09FED0A85639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64CE6-030D-4E71-8370-E59E10DB873A}">
      <dsp:nvSpPr>
        <dsp:cNvPr id="0" name=""/>
        <dsp:cNvSpPr/>
      </dsp:nvSpPr>
      <dsp:spPr>
        <a:xfrm>
          <a:off x="2793" y="528866"/>
          <a:ext cx="2485879" cy="994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Ingresar al Caso</a:t>
          </a:r>
        </a:p>
      </dsp:txBody>
      <dsp:txXfrm>
        <a:off x="499969" y="528866"/>
        <a:ext cx="1491528" cy="994351"/>
      </dsp:txXfrm>
    </dsp:sp>
    <dsp:sp modelId="{C8434A16-2D0A-458C-A3A1-FCD57E479385}">
      <dsp:nvSpPr>
        <dsp:cNvPr id="0" name=""/>
        <dsp:cNvSpPr/>
      </dsp:nvSpPr>
      <dsp:spPr>
        <a:xfrm>
          <a:off x="2240084" y="528866"/>
          <a:ext cx="2485879" cy="994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Botón IA</a:t>
          </a:r>
        </a:p>
      </dsp:txBody>
      <dsp:txXfrm>
        <a:off x="2737260" y="528866"/>
        <a:ext cx="1491528" cy="994351"/>
      </dsp:txXfrm>
    </dsp:sp>
    <dsp:sp modelId="{7535FA79-529E-47B1-AF7B-7767B2A12CC5}">
      <dsp:nvSpPr>
        <dsp:cNvPr id="0" name=""/>
        <dsp:cNvSpPr/>
      </dsp:nvSpPr>
      <dsp:spPr>
        <a:xfrm>
          <a:off x="4477376" y="528866"/>
          <a:ext cx="2485879" cy="994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Anonimiza Datos</a:t>
          </a:r>
        </a:p>
      </dsp:txBody>
      <dsp:txXfrm>
        <a:off x="4974552" y="528866"/>
        <a:ext cx="1491528" cy="994351"/>
      </dsp:txXfrm>
    </dsp:sp>
    <dsp:sp modelId="{6F04D831-2D21-49DE-AEF7-C61C0C3FA7FB}">
      <dsp:nvSpPr>
        <dsp:cNvPr id="0" name=""/>
        <dsp:cNvSpPr/>
      </dsp:nvSpPr>
      <dsp:spPr>
        <a:xfrm>
          <a:off x="6714668" y="528866"/>
          <a:ext cx="2485879" cy="994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/>
            <a:t>Realiza Análisis</a:t>
          </a:r>
          <a:endParaRPr lang="es-CL" sz="2000" kern="1200" dirty="0"/>
        </a:p>
      </dsp:txBody>
      <dsp:txXfrm>
        <a:off x="7211844" y="528866"/>
        <a:ext cx="1491528" cy="994351"/>
      </dsp:txXfrm>
    </dsp:sp>
    <dsp:sp modelId="{DF095221-2A7A-4AF0-BE99-B2CFFD2620B5}">
      <dsp:nvSpPr>
        <dsp:cNvPr id="0" name=""/>
        <dsp:cNvSpPr/>
      </dsp:nvSpPr>
      <dsp:spPr>
        <a:xfrm>
          <a:off x="8951960" y="528866"/>
          <a:ext cx="2485879" cy="994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/>
            <a:t>Entrega Resultado</a:t>
          </a:r>
          <a:endParaRPr lang="es-CL" sz="2000" kern="1200" dirty="0"/>
        </a:p>
      </dsp:txBody>
      <dsp:txXfrm>
        <a:off x="9449136" y="528866"/>
        <a:ext cx="1491528" cy="9943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02606-8BB1-4F58-9EB7-3D92F79965AD}">
      <dsp:nvSpPr>
        <dsp:cNvPr id="0" name=""/>
        <dsp:cNvSpPr/>
      </dsp:nvSpPr>
      <dsp:spPr>
        <a:xfrm>
          <a:off x="5586" y="506521"/>
          <a:ext cx="1731736" cy="10390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kern="1200" dirty="0"/>
            <a:t>Generar Sesión</a:t>
          </a:r>
        </a:p>
      </dsp:txBody>
      <dsp:txXfrm>
        <a:off x="36018" y="536953"/>
        <a:ext cx="1670872" cy="978177"/>
      </dsp:txXfrm>
    </dsp:sp>
    <dsp:sp modelId="{2EE440B4-CE04-4DE0-8F27-1B2379C5A3FE}">
      <dsp:nvSpPr>
        <dsp:cNvPr id="0" name=""/>
        <dsp:cNvSpPr/>
      </dsp:nvSpPr>
      <dsp:spPr>
        <a:xfrm>
          <a:off x="1889715" y="811306"/>
          <a:ext cx="367128" cy="4294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400" kern="1200"/>
        </a:p>
      </dsp:txBody>
      <dsp:txXfrm>
        <a:off x="1889715" y="897200"/>
        <a:ext cx="256990" cy="257682"/>
      </dsp:txXfrm>
    </dsp:sp>
    <dsp:sp modelId="{534702A0-14D4-4021-967C-AFC6C04BA5F1}">
      <dsp:nvSpPr>
        <dsp:cNvPr id="0" name=""/>
        <dsp:cNvSpPr/>
      </dsp:nvSpPr>
      <dsp:spPr>
        <a:xfrm>
          <a:off x="2430017" y="506521"/>
          <a:ext cx="1731736" cy="10390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kern="1200" dirty="0"/>
            <a:t>Cargar Caso</a:t>
          </a:r>
        </a:p>
      </dsp:txBody>
      <dsp:txXfrm>
        <a:off x="2460449" y="536953"/>
        <a:ext cx="1670872" cy="978177"/>
      </dsp:txXfrm>
    </dsp:sp>
    <dsp:sp modelId="{59529ACA-4E3B-425E-A1C5-2D70FBE20539}">
      <dsp:nvSpPr>
        <dsp:cNvPr id="0" name=""/>
        <dsp:cNvSpPr/>
      </dsp:nvSpPr>
      <dsp:spPr>
        <a:xfrm>
          <a:off x="4314146" y="811306"/>
          <a:ext cx="367128" cy="4294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400" kern="1200"/>
        </a:p>
      </dsp:txBody>
      <dsp:txXfrm>
        <a:off x="4314146" y="897200"/>
        <a:ext cx="256990" cy="257682"/>
      </dsp:txXfrm>
    </dsp:sp>
    <dsp:sp modelId="{6F568C7A-6DAC-4E2C-B5DE-C8979C0CCF32}">
      <dsp:nvSpPr>
        <dsp:cNvPr id="0" name=""/>
        <dsp:cNvSpPr/>
      </dsp:nvSpPr>
      <dsp:spPr>
        <a:xfrm>
          <a:off x="4854448" y="506521"/>
          <a:ext cx="1731736" cy="10390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kern="1200" dirty="0"/>
            <a:t>Cargar y Procesar Antecedentes</a:t>
          </a:r>
        </a:p>
      </dsp:txBody>
      <dsp:txXfrm>
        <a:off x="4884880" y="536953"/>
        <a:ext cx="1670872" cy="978177"/>
      </dsp:txXfrm>
    </dsp:sp>
    <dsp:sp modelId="{70B9049D-ABE8-462E-8823-2952466EA18C}">
      <dsp:nvSpPr>
        <dsp:cNvPr id="0" name=""/>
        <dsp:cNvSpPr/>
      </dsp:nvSpPr>
      <dsp:spPr>
        <a:xfrm>
          <a:off x="6738577" y="811306"/>
          <a:ext cx="367128" cy="4294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400" kern="1200"/>
        </a:p>
      </dsp:txBody>
      <dsp:txXfrm>
        <a:off x="6738577" y="897200"/>
        <a:ext cx="256990" cy="257682"/>
      </dsp:txXfrm>
    </dsp:sp>
    <dsp:sp modelId="{18B432BB-69AA-4168-8DC2-1686C5A54F50}">
      <dsp:nvSpPr>
        <dsp:cNvPr id="0" name=""/>
        <dsp:cNvSpPr/>
      </dsp:nvSpPr>
      <dsp:spPr>
        <a:xfrm>
          <a:off x="7278879" y="506521"/>
          <a:ext cx="1731736" cy="10390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kern="1200" dirty="0"/>
            <a:t>Definir Temperatura y Fracción</a:t>
          </a:r>
        </a:p>
      </dsp:txBody>
      <dsp:txXfrm>
        <a:off x="7309311" y="536953"/>
        <a:ext cx="1670872" cy="978177"/>
      </dsp:txXfrm>
    </dsp:sp>
    <dsp:sp modelId="{72472810-1DF7-416F-8144-F0035D230FBD}">
      <dsp:nvSpPr>
        <dsp:cNvPr id="0" name=""/>
        <dsp:cNvSpPr/>
      </dsp:nvSpPr>
      <dsp:spPr>
        <a:xfrm>
          <a:off x="9163008" y="811306"/>
          <a:ext cx="367128" cy="4294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1400" kern="1200"/>
        </a:p>
      </dsp:txBody>
      <dsp:txXfrm>
        <a:off x="9163008" y="897200"/>
        <a:ext cx="256990" cy="257682"/>
      </dsp:txXfrm>
    </dsp:sp>
    <dsp:sp modelId="{1C872C21-D4C2-41F5-85AC-09FED0A85639}">
      <dsp:nvSpPr>
        <dsp:cNvPr id="0" name=""/>
        <dsp:cNvSpPr/>
      </dsp:nvSpPr>
      <dsp:spPr>
        <a:xfrm>
          <a:off x="9703310" y="506521"/>
          <a:ext cx="1731736" cy="10390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700" kern="1200" dirty="0"/>
            <a:t>Interacción IA</a:t>
          </a:r>
        </a:p>
      </dsp:txBody>
      <dsp:txXfrm>
        <a:off x="9733742" y="536953"/>
        <a:ext cx="1670872" cy="978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DA8A0AC-860D-6787-CADE-0B72B46779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D1BB263-8012-AB3F-708A-1D88707584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C51BA9C-D0DB-0441-BA7A-9665F809294D}" type="datetimeFigureOut">
              <a:rPr lang="es-CL"/>
              <a:pPr>
                <a:defRPr/>
              </a:pPr>
              <a:t>31-08-2026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E4830D-8B7F-565E-F1F3-9BB9E3BF72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68BC6BC-8B35-DB55-8014-15508144D3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A0DD960-4988-0548-BC1C-4267867223C2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C9EA0-85DE-6044-A102-0CD2AD22B927}" type="datetimeFigureOut">
              <a:rPr lang="es-CL" smtClean="0"/>
              <a:t>31-08-2026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C6B83-0A74-D244-9F66-E74B14BAE6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883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1"/>
              <a:t>Mayor </a:t>
            </a:r>
            <a:r>
              <a:rPr lang="es-MX" b="1" dirty="0"/>
              <a:t>eficiencia en la gestión</a:t>
            </a:r>
            <a:br>
              <a:rPr lang="es-MX" dirty="0"/>
            </a:br>
            <a:r>
              <a:rPr lang="es-MX" dirty="0"/>
              <a:t>Agiliza tareas de análisis, búsqueda, síntesis y elaboración de propuestas, reduciendo tiempos de trabajo sin sustituir la revisión del ejecutivo.</a:t>
            </a:r>
          </a:p>
          <a:p>
            <a:r>
              <a:rPr lang="es-MX" b="1" dirty="0"/>
              <a:t>Mayor consistencia en el análisis</a:t>
            </a:r>
            <a:br>
              <a:rPr lang="es-MX" dirty="0"/>
            </a:br>
            <a:r>
              <a:rPr lang="es-MX" dirty="0"/>
              <a:t>Entrega sugerencias y antecedentes basados en criterios e información previamente definidos, apoyando una aplicación más homogénea de los criterios de tramitación.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C6B83-0A74-D244-9F66-E74B14BAE6D5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8525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PREGUNTAR CUANTO TIEMPO SE DEMORAN EN LEER EL CASO Y DETERMINAR SI ES ADMISIBLE O NO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C6B83-0A74-D244-9F66-E74B14BAE6D5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5682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BE8D1-94DC-0E40-8F80-1E71551A3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71999A-B6CB-9F93-0266-53B5FB54E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A558F3-52AF-5EF2-2A08-7F81A895C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B9BB52-E11F-23F7-D116-25132A9C7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C6B83-0A74-D244-9F66-E74B14BAE6D5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332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339259"/>
            <a:ext cx="10515600" cy="8377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MX" dirty="0"/>
              <a:t>Haz clic para modificar el estilo de título del patrón</a:t>
            </a:r>
            <a:endParaRPr lang="es-CL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1"/>
          </p:nvPr>
        </p:nvSpPr>
        <p:spPr>
          <a:xfrm>
            <a:off x="2882212" y="3681032"/>
            <a:ext cx="6427574" cy="3467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2"/>
          </p:nvPr>
        </p:nvSpPr>
        <p:spPr>
          <a:xfrm>
            <a:off x="4101379" y="1600590"/>
            <a:ext cx="3989238" cy="5599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8321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ámina interior 1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06D97B16-7C3C-3DCD-5321-EE541B5CC6EF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15309" y="900983"/>
            <a:ext cx="9585138" cy="5961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TÍTULO DE LÁMINA</a:t>
            </a:r>
          </a:p>
        </p:txBody>
      </p:sp>
      <p:sp>
        <p:nvSpPr>
          <p:cNvPr id="12" name="Marcador de texto 13">
            <a:extLst>
              <a:ext uri="{FF2B5EF4-FFF2-40B4-BE49-F238E27FC236}">
                <a16:creationId xmlns:a16="http://schemas.microsoft.com/office/drawing/2014/main" id="{D466892E-21EB-5F17-7709-C5183D8B4B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3036" y="2291313"/>
            <a:ext cx="5279952" cy="227537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s-MX" dirty="0"/>
              <a:t>Haga clic para modificar los estilos de texto del patrón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dirty="0"/>
              <a:t>Haga clic para modificar los estilos de texto del patrón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dirty="0"/>
              <a:t>Haga clic para modificar los estilos de texto del patrón </a:t>
            </a:r>
          </a:p>
          <a:p>
            <a:pPr lvl="0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64313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ámina interior  2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2AC17B51-1112-EBA5-7008-B8E53B0FD259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15309" y="900983"/>
            <a:ext cx="9585138" cy="5961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TÍTULO DE LÁMINA</a:t>
            </a:r>
          </a:p>
        </p:txBody>
      </p:sp>
      <p:sp>
        <p:nvSpPr>
          <p:cNvPr id="7" name="Marcador de texto 13">
            <a:extLst>
              <a:ext uri="{FF2B5EF4-FFF2-40B4-BE49-F238E27FC236}">
                <a16:creationId xmlns:a16="http://schemas.microsoft.com/office/drawing/2014/main" id="{8715E8E8-EBF8-322B-D57B-C8BBB7C86D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4476" y="3002280"/>
            <a:ext cx="3362325" cy="23314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MX" dirty="0"/>
              <a:t>Lorem ipsum dolor sit amet, consectetur edipiscing elit, sed do eiusmod tempor incididunt ut labore et dolore magna aliqua</a:t>
            </a:r>
          </a:p>
        </p:txBody>
      </p:sp>
      <p:sp>
        <p:nvSpPr>
          <p:cNvPr id="8" name="Marcador de texto 13">
            <a:extLst>
              <a:ext uri="{FF2B5EF4-FFF2-40B4-BE49-F238E27FC236}">
                <a16:creationId xmlns:a16="http://schemas.microsoft.com/office/drawing/2014/main" id="{149DC9BA-E36E-B480-1DED-19266C0E3A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0796" y="3002280"/>
            <a:ext cx="3362325" cy="23314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MX" dirty="0"/>
              <a:t>Lorem ipsum dolor sit amet, consectetur edipiscing elit, sed do eiusmod tempor incididunt ut labore et dolore magna aliqua</a:t>
            </a:r>
          </a:p>
        </p:txBody>
      </p:sp>
      <p:sp>
        <p:nvSpPr>
          <p:cNvPr id="9" name="Marcador de texto 13">
            <a:extLst>
              <a:ext uri="{FF2B5EF4-FFF2-40B4-BE49-F238E27FC236}">
                <a16:creationId xmlns:a16="http://schemas.microsoft.com/office/drawing/2014/main" id="{F454279A-FB41-DDEE-90AD-23A93D6667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25516" y="3002280"/>
            <a:ext cx="3362325" cy="23314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MX" dirty="0"/>
              <a:t>Lorem ipsum dolor sit amet, consectetur edipiscing elit, sed do eiusmod tempor incididunt ut labore et dolore magna aliqua</a:t>
            </a:r>
          </a:p>
        </p:txBody>
      </p:sp>
    </p:spTree>
    <p:extLst>
      <p:ext uri="{BB962C8B-B14F-4D97-AF65-F5344CB8AC3E}">
        <p14:creationId xmlns:p14="http://schemas.microsoft.com/office/powerpoint/2010/main" val="18703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ámina interior 3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/>
          <p:cNvSpPr>
            <a:spLocks noGrp="1"/>
          </p:cNvSpPr>
          <p:nvPr>
            <p:ph type="body" sz="quarter" idx="16"/>
          </p:nvPr>
        </p:nvSpPr>
        <p:spPr>
          <a:xfrm>
            <a:off x="2311400" y="1991656"/>
            <a:ext cx="7569200" cy="3584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C4581"/>
                </a:solidFill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36A952D6-5185-FE90-173D-9B4238679C1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15309" y="900983"/>
            <a:ext cx="9585138" cy="5961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TÍTULO DE LÁMINA</a:t>
            </a:r>
          </a:p>
        </p:txBody>
      </p:sp>
    </p:spTree>
    <p:extLst>
      <p:ext uri="{BB962C8B-B14F-4D97-AF65-F5344CB8AC3E}">
        <p14:creationId xmlns:p14="http://schemas.microsoft.com/office/powerpoint/2010/main" val="1557442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ámina interior 4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2">
            <a:extLst>
              <a:ext uri="{FF2B5EF4-FFF2-40B4-BE49-F238E27FC236}">
                <a16:creationId xmlns:a16="http://schemas.microsoft.com/office/drawing/2014/main" id="{083C2F68-6964-3C8B-C094-22EBBD96A1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11400" y="1991656"/>
            <a:ext cx="7569200" cy="3584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A60D15-3417-47F6-F965-7789E500EE5C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15309" y="900983"/>
            <a:ext cx="9585138" cy="5961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TÍTULO DE LÁMINA</a:t>
            </a:r>
          </a:p>
        </p:txBody>
      </p:sp>
    </p:spTree>
    <p:extLst>
      <p:ext uri="{BB962C8B-B14F-4D97-AF65-F5344CB8AC3E}">
        <p14:creationId xmlns:p14="http://schemas.microsoft.com/office/powerpoint/2010/main" val="1707258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ámina interior 5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0ACB8943-007C-33E5-CF14-C945CC700A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11400" y="1991656"/>
            <a:ext cx="7569200" cy="3584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C4581"/>
                </a:solidFill>
              </a:defRPr>
            </a:lvl1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6F0B8119-FB90-2490-8112-1D4EEF42EFB3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15309" y="900983"/>
            <a:ext cx="9585138" cy="5961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TÍTULO DE LÁMINA</a:t>
            </a:r>
          </a:p>
        </p:txBody>
      </p:sp>
    </p:spTree>
    <p:extLst>
      <p:ext uri="{BB962C8B-B14F-4D97-AF65-F5344CB8AC3E}">
        <p14:creationId xmlns:p14="http://schemas.microsoft.com/office/powerpoint/2010/main" val="1849619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ámina interior 6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/>
          <p:cNvSpPr>
            <a:spLocks noGrp="1"/>
          </p:cNvSpPr>
          <p:nvPr>
            <p:ph type="body" sz="quarter" idx="16"/>
          </p:nvPr>
        </p:nvSpPr>
        <p:spPr>
          <a:xfrm>
            <a:off x="2311400" y="1991656"/>
            <a:ext cx="7569200" cy="3584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B787F262-AA07-6FC4-4287-B4142226B22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15309" y="900983"/>
            <a:ext cx="9585138" cy="5961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TÍTULO DE LÁMINA</a:t>
            </a:r>
          </a:p>
        </p:txBody>
      </p:sp>
    </p:spTree>
    <p:extLst>
      <p:ext uri="{BB962C8B-B14F-4D97-AF65-F5344CB8AC3E}">
        <p14:creationId xmlns:p14="http://schemas.microsoft.com/office/powerpoint/2010/main" val="49916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ámina interior 7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0D6255A5-5A3F-5538-429C-DB581F832C27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715309" y="900983"/>
            <a:ext cx="9585138" cy="5961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TÍTULO DE LÁMINA</a:t>
            </a:r>
          </a:p>
        </p:txBody>
      </p:sp>
      <p:sp>
        <p:nvSpPr>
          <p:cNvPr id="9" name="Marcador de texto 13">
            <a:extLst>
              <a:ext uri="{FF2B5EF4-FFF2-40B4-BE49-F238E27FC236}">
                <a16:creationId xmlns:a16="http://schemas.microsoft.com/office/drawing/2014/main" id="{4DB415EF-E6CF-1D34-E6EB-14DD19F69D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4476" y="3002280"/>
            <a:ext cx="3362325" cy="23314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Lorem ipsum dolor sit amet, consectetur edipiscing elit, sed do eiusmod tempor incididunt ut labore et dolore magna aliqua</a:t>
            </a:r>
          </a:p>
        </p:txBody>
      </p:sp>
      <p:sp>
        <p:nvSpPr>
          <p:cNvPr id="10" name="Marcador de texto 13">
            <a:extLst>
              <a:ext uri="{FF2B5EF4-FFF2-40B4-BE49-F238E27FC236}">
                <a16:creationId xmlns:a16="http://schemas.microsoft.com/office/drawing/2014/main" id="{9E79EBB5-6B94-C65B-57BB-B6C49409F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0796" y="3002280"/>
            <a:ext cx="3362325" cy="23314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Lorem ipsum dolor sit amet, consectetur edipiscing elit, sed do eiusmod tempor incididunt ut labore et dolore magna aliqua</a:t>
            </a:r>
          </a:p>
        </p:txBody>
      </p:sp>
      <p:sp>
        <p:nvSpPr>
          <p:cNvPr id="11" name="Marcador de texto 13">
            <a:extLst>
              <a:ext uri="{FF2B5EF4-FFF2-40B4-BE49-F238E27FC236}">
                <a16:creationId xmlns:a16="http://schemas.microsoft.com/office/drawing/2014/main" id="{DC51C920-4CC8-14E1-3746-F2578D74C8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25516" y="3002280"/>
            <a:ext cx="3362325" cy="23314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Lorem ipsum dolor sit amet, consectetur edipiscing elit, sed do eiusmod tempor incididunt ut labore et dolore magna aliqua</a:t>
            </a:r>
          </a:p>
        </p:txBody>
      </p:sp>
    </p:spTree>
    <p:extLst>
      <p:ext uri="{BB962C8B-B14F-4D97-AF65-F5344CB8AC3E}">
        <p14:creationId xmlns:p14="http://schemas.microsoft.com/office/powerpoint/2010/main" val="1321297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83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006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8" r:id="rId5"/>
    <p:sldLayoutId id="2147483706" r:id="rId6"/>
    <p:sldLayoutId id="2147483708" r:id="rId7"/>
    <p:sldLayoutId id="2147483719" r:id="rId8"/>
    <p:sldLayoutId id="2147483711" r:id="rId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6668F56A-16A0-8FA4-DA4D-A169303785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88" y="4136673"/>
            <a:ext cx="1406625" cy="127615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06D48FA7-571B-1CAE-98A2-C9B68F1B1E99}"/>
              </a:ext>
            </a:extLst>
          </p:cNvPr>
          <p:cNvSpPr txBox="1">
            <a:spLocks noChangeArrowheads="1"/>
          </p:cNvSpPr>
          <p:nvPr/>
        </p:nvSpPr>
        <p:spPr>
          <a:xfrm>
            <a:off x="1008321" y="1271956"/>
            <a:ext cx="10515600" cy="83661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ctr"/>
            <a:r>
              <a:rPr lang="es-MX" altLang="es-CL" sz="4000" b="1" dirty="0"/>
              <a:t>HERRAMIENTAS DE INTELIGENCIA ARTIFICIAL PARA APOYO A LA GESTIÓN DE CASOS CIUDADANOS</a:t>
            </a:r>
            <a:endParaRPr lang="es-CL" altLang="es-CL" sz="4000" b="1" dirty="0"/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FA580E8D-9C0F-4463-88E6-35B9C6954E7D}"/>
              </a:ext>
            </a:extLst>
          </p:cNvPr>
          <p:cNvSpPr txBox="1">
            <a:spLocks/>
          </p:cNvSpPr>
          <p:nvPr/>
        </p:nvSpPr>
        <p:spPr>
          <a:xfrm>
            <a:off x="2882900" y="3265488"/>
            <a:ext cx="6426200" cy="3460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1400" dirty="0"/>
              <a:t>2</a:t>
            </a:r>
            <a:r>
              <a:rPr lang="es-CL" sz="1400" dirty="0"/>
              <a:t>026</a:t>
            </a:r>
          </a:p>
        </p:txBody>
      </p:sp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03B71940-6B02-BCD7-5316-400EE2C1E892}"/>
              </a:ext>
            </a:extLst>
          </p:cNvPr>
          <p:cNvSpPr txBox="1">
            <a:spLocks/>
          </p:cNvSpPr>
          <p:nvPr/>
        </p:nvSpPr>
        <p:spPr>
          <a:xfrm>
            <a:off x="4102100" y="689714"/>
            <a:ext cx="3987800" cy="261938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dirty="0"/>
              <a:t>SUPERINTENDENCIA DE EDUCACIÓN SUPERIOR</a:t>
            </a:r>
            <a:endParaRPr lang="es-C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3A9B0D4F-95A5-1447-9A94-31B925451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9" y="888160"/>
            <a:ext cx="805857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altLang="es-CL" b="1" dirty="0">
                <a:solidFill>
                  <a:schemeClr val="tx1"/>
                </a:solidFill>
              </a:rPr>
              <a:t>Objetivos de la presentación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A448083-9BD4-FEEF-2965-AF87D14F4848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1224185" y="2045576"/>
            <a:ext cx="9743629" cy="276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s-CL" altLang="es-C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Explicar propósito y funcionamiento IA.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Identificar beneficios y resguardos. </a:t>
            </a:r>
          </a:p>
          <a:p>
            <a:pPr marL="28575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CL" altLang="es-CL" dirty="0">
                <a:solidFill>
                  <a:schemeClr val="tx1"/>
                </a:solidFill>
                <a:latin typeface="Arial" panose="020B0604020202020204" pitchFamily="34" charset="0"/>
              </a:rPr>
              <a:t>Presentar dos herramientas de IA desarrolladas para apoyar la gestión de casos.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es-CL" altLang="es-C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E0930B-884F-CBED-0541-B1CF85AF2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A0004C90-2F45-BCCF-8D31-FB1C2F935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8" y="888160"/>
            <a:ext cx="1049433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altLang="es-CL" b="1" dirty="0">
                <a:solidFill>
                  <a:schemeClr val="tx1"/>
                </a:solidFill>
              </a:rPr>
              <a:t> </a:t>
            </a:r>
            <a:r>
              <a:rPr lang="es-MX" altLang="es-CL" b="1" dirty="0">
                <a:solidFill>
                  <a:schemeClr val="tx1"/>
                </a:solidFill>
              </a:rPr>
              <a:t>¿Por qué incorporar IA en la gestión de casos?</a:t>
            </a:r>
            <a:r>
              <a:rPr lang="es-CL" altLang="es-CL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C6ABE47-0AEB-6D28-43CA-86C26F9D88EC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481635" y="1059916"/>
            <a:ext cx="10995056" cy="582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s-MX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Apoyo frente al aumento del volumen de casos: </a:t>
            </a:r>
            <a:r>
              <a:rPr kumimoji="0" lang="es-MX" altLang="es-CL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Permite asistir a los ejecutivos en el análisis de un mayor número de casos, contribuyendo a gestionar oportunamente la creciente demanda ciudadana. </a:t>
            </a:r>
          </a:p>
          <a:p>
            <a:pPr marL="285750" lvl="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kumimoji="0" lang="es-MX" altLang="es-CL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Apoyo en el análisis de antecedentes complejos</a:t>
            </a:r>
            <a:r>
              <a:rPr kumimoji="0" lang="es-MX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Facilita la revisión y síntesis de grandes volúmenes de información, permitiendo al ejecutivo concentrarse en el análisis de fondo y la toma de decisiones.</a:t>
            </a:r>
            <a:endParaRPr lang="es-MX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MX" altLang="es-CL" sz="1800" b="1" dirty="0">
                <a:solidFill>
                  <a:schemeClr val="tx1"/>
                </a:solidFill>
                <a:latin typeface="Arial" panose="020B0604020202020204" pitchFamily="34" charset="0"/>
              </a:rPr>
              <a:t>Apoyo a la incorporación de nuevos ejecutivos: </a:t>
            </a:r>
            <a:r>
              <a:rPr lang="es-MX" altLang="es-CL" sz="1800" dirty="0">
                <a:solidFill>
                  <a:schemeClr val="tx1"/>
                </a:solidFill>
                <a:latin typeface="Arial" panose="020B0604020202020204" pitchFamily="34" charset="0"/>
              </a:rPr>
              <a:t>Facilita el acceso a información y criterios institucionales, proporcionando una herramienta de apoyo durante el proceso de aprendizaje y adaptación al cargo.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lang="es-MX" altLang="es-CL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es-CL" altLang="es-CL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7D13DF41-D0FD-9550-916A-F020B83C952F}"/>
              </a:ext>
            </a:extLst>
          </p:cNvPr>
          <p:cNvSpPr txBox="1">
            <a:spLocks noChangeArrowheads="1"/>
          </p:cNvSpPr>
          <p:nvPr/>
        </p:nvSpPr>
        <p:spPr>
          <a:xfrm>
            <a:off x="1063256" y="5723911"/>
            <a:ext cx="10494334" cy="79906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rgbClr val="0C458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s-MX" altLang="es-ES_tradnl" b="1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La IA no decide; asiste, acelera y fundamenta, la decisión final siempre recae en el funcionario. </a:t>
            </a:r>
            <a:endParaRPr lang="es-ES_tradnl" altLang="es-ES_tradnl" b="1" i="1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8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401204-820E-D919-9746-70A4CAF03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3A8F8B92-D38E-B552-E6C0-9D0FE84AF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9" y="888160"/>
            <a:ext cx="805857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altLang="es-CL" b="1" dirty="0">
                <a:solidFill>
                  <a:schemeClr val="tx1"/>
                </a:solidFill>
              </a:rPr>
              <a:t> </a:t>
            </a:r>
            <a:r>
              <a:rPr lang="es-MX" altLang="es-CL" b="1" dirty="0">
                <a:solidFill>
                  <a:schemeClr val="tx1"/>
                </a:solidFill>
              </a:rPr>
              <a:t>IA para evaluación de admisibilidad</a:t>
            </a:r>
            <a:r>
              <a:rPr lang="es-CL" altLang="es-CL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F06FD2E-5D93-D46C-390F-D6FDA45202D2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669355" y="4775821"/>
            <a:ext cx="10995056" cy="1113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>
              <a:lnSpc>
                <a:spcPct val="200000"/>
              </a:lnSpc>
              <a:spcBef>
                <a:spcPct val="0"/>
              </a:spcBef>
            </a:pPr>
            <a:r>
              <a:rPr lang="es-MX" sz="1800" b="1" i="1" dirty="0">
                <a:solidFill>
                  <a:srgbClr val="FF0000"/>
                </a:solidFill>
              </a:rPr>
              <a:t>La IA entrega una recomendación de admisibilidad; la decisión final continúa siendo responsabilidad del ejecutivo.</a:t>
            </a:r>
            <a:endParaRPr kumimoji="0" lang="es-CL" altLang="es-CL" sz="18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5059247-BB1E-C849-0311-5239D753A7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921117"/>
              </p:ext>
            </p:extLst>
          </p:nvPr>
        </p:nvGraphicFramePr>
        <p:xfrm>
          <a:off x="446567" y="1935126"/>
          <a:ext cx="11440633" cy="205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606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A164CE6-030D-4E71-8370-E59E10DB87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8434A16-2D0A-458C-A3A1-FCD57E4793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535FA79-529E-47B1-AF7B-7767B2A12C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04D831-2D21-49DE-AEF7-C61C0C3FA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095221-2A7A-4AF0-BE99-B2CFFD262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Graphic spid="3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6274D2-9970-4388-593F-62CC2B164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3975139C-DD15-1851-27A0-419DFF21D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9" y="888160"/>
            <a:ext cx="805857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altLang="es-CL" b="1" dirty="0">
                <a:solidFill>
                  <a:schemeClr val="tx1"/>
                </a:solidFill>
              </a:rPr>
              <a:t> </a:t>
            </a:r>
            <a:r>
              <a:rPr lang="es-MX" altLang="es-CL" b="1" dirty="0">
                <a:solidFill>
                  <a:schemeClr val="tx1"/>
                </a:solidFill>
              </a:rPr>
              <a:t>IA para evaluación de admisibilidad</a:t>
            </a:r>
            <a:r>
              <a:rPr lang="es-CL" altLang="es-CL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DA20B5A-53D6-9E1D-0228-6DE359FC1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9" y="1493676"/>
            <a:ext cx="10995056" cy="2776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rgbClr val="0C458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MX" altLang="es-CL" sz="1800" dirty="0">
                <a:solidFill>
                  <a:schemeClr val="tx1"/>
                </a:solidFill>
                <a:latin typeface="Arial" panose="020B0604020202020204" pitchFamily="34" charset="0"/>
              </a:rPr>
              <a:t>Tiempo de Respuesta: </a:t>
            </a:r>
            <a:r>
              <a:rPr lang="es-MX" altLang="es-CL" sz="1800" b="1" dirty="0">
                <a:solidFill>
                  <a:schemeClr val="tx1"/>
                </a:solidFill>
                <a:latin typeface="Arial" panose="020B0604020202020204" pitchFamily="34" charset="0"/>
              </a:rPr>
              <a:t>38,60 segundos / 0,64 minutos</a:t>
            </a:r>
            <a:endParaRPr lang="es-MX" altLang="es-CL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MX" altLang="es-CL" sz="1800" dirty="0">
                <a:solidFill>
                  <a:schemeClr val="tx1"/>
                </a:solidFill>
                <a:latin typeface="Arial" panose="020B0604020202020204" pitchFamily="34" charset="0"/>
              </a:rPr>
              <a:t>Duración mínima: </a:t>
            </a:r>
            <a:r>
              <a:rPr lang="es-MX" altLang="es-CL" sz="1800" b="1" dirty="0">
                <a:solidFill>
                  <a:schemeClr val="tx1"/>
                </a:solidFill>
                <a:latin typeface="Arial" panose="020B0604020202020204" pitchFamily="34" charset="0"/>
              </a:rPr>
              <a:t>4,39 segundos / 0,07 minutos</a:t>
            </a:r>
          </a:p>
          <a:p>
            <a:pPr marL="28575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MX" altLang="es-CL" sz="1800" dirty="0">
                <a:solidFill>
                  <a:schemeClr val="tx1"/>
                </a:solidFill>
                <a:latin typeface="Arial" panose="020B0604020202020204" pitchFamily="34" charset="0"/>
              </a:rPr>
              <a:t>Duración máxima: </a:t>
            </a:r>
            <a:r>
              <a:rPr lang="es-MX" altLang="es-CL" sz="1800" b="1" dirty="0">
                <a:solidFill>
                  <a:schemeClr val="tx1"/>
                </a:solidFill>
                <a:latin typeface="Arial" panose="020B0604020202020204" pitchFamily="34" charset="0"/>
              </a:rPr>
              <a:t>272,22 segundos / 4,54 minutos</a:t>
            </a:r>
          </a:p>
          <a:p>
            <a:pPr marL="28575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MX" altLang="es-CL" sz="1800" dirty="0">
                <a:solidFill>
                  <a:schemeClr val="tx1"/>
                </a:solidFill>
                <a:latin typeface="Arial" panose="020B0604020202020204" pitchFamily="34" charset="0"/>
              </a:rPr>
              <a:t>Desviación Estándar: </a:t>
            </a:r>
            <a:r>
              <a:rPr lang="es-MX" altLang="es-CL" sz="1800" b="1" dirty="0">
                <a:solidFill>
                  <a:schemeClr val="tx1"/>
                </a:solidFill>
                <a:latin typeface="Arial" panose="020B0604020202020204" pitchFamily="34" charset="0"/>
              </a:rPr>
              <a:t>36 segundos / 0,6 minutos</a:t>
            </a:r>
          </a:p>
          <a:p>
            <a:pPr marL="285750" indent="-285750" algn="just" eaLnBrk="0" hangingPunct="0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MX" altLang="es-CL" sz="1800" b="1" dirty="0">
                <a:solidFill>
                  <a:schemeClr val="tx1"/>
                </a:solidFill>
                <a:latin typeface="Arial" panose="020B0604020202020204" pitchFamily="34" charset="0"/>
              </a:rPr>
              <a:t>Tamaño muestral: 200 casos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2">
                <a:extLst>
                  <a:ext uri="{FF2B5EF4-FFF2-40B4-BE49-F238E27FC236}">
                    <a16:creationId xmlns:a16="http://schemas.microsoft.com/office/drawing/2014/main" id="{C8F86C87-C5DA-C73A-979C-8087282499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5309" y="4469527"/>
                <a:ext cx="2527621" cy="8947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marL="0" indent="0" algn="l" rtl="0" eaLnBrk="1" fontAlgn="base" hangingPunct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rgbClr val="0C458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6858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eaLnBrk="0" hangingPunct="0">
                  <a:lnSpc>
                    <a:spcPct val="20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s-CL" altLang="es-CL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𝐼𝐶</m:t>
                    </m:r>
                    <m:r>
                      <a:rPr lang="es-CL" altLang="es-CL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acc>
                      <m:accPr>
                        <m:chr m:val="̅"/>
                        <m:ctrlPr>
                          <a:rPr lang="es-CL" altLang="es-C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CL" altLang="es-C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s-CL" altLang="es-CL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CL" altLang="es-CL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 </m:t>
                    </m:r>
                    <m:sSub>
                      <m:sSubPr>
                        <m:ctrlPr>
                          <a:rPr lang="es-CL" altLang="es-C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CL" altLang="es-C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f>
                          <m:fPr>
                            <m:ctrlPr>
                              <a:rPr lang="es-CL" altLang="es-CL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CL" altLang="es-CL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s-CL" altLang="es-CL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s-CL" altLang="es-C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s-CL" altLang="es-CL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s-CL" altLang="es-C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s-CL" altLang="es-CL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CL" altLang="es-CL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s-CL" altLang="es-CL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s-CL" altLang="es-CL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s-CL" altLang="es-CL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MX" altLang="es-CL" sz="18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endParaRPr lang="es-MX" altLang="es-CL" sz="18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2">
                <a:extLst>
                  <a:ext uri="{FF2B5EF4-FFF2-40B4-BE49-F238E27FC236}">
                    <a16:creationId xmlns:a16="http://schemas.microsoft.com/office/drawing/2014/main" id="{C8F86C87-C5DA-C73A-979C-808728249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309" y="4469527"/>
                <a:ext cx="2527621" cy="8947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2">
                <a:extLst>
                  <a:ext uri="{FF2B5EF4-FFF2-40B4-BE49-F238E27FC236}">
                    <a16:creationId xmlns:a16="http://schemas.microsoft.com/office/drawing/2014/main" id="{195D800C-27A4-3889-DCAF-A339B63C51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4314" y="4503478"/>
                <a:ext cx="3140765" cy="8268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marL="0" indent="0" algn="l" rtl="0" eaLnBrk="1" fontAlgn="base" hangingPunct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rgbClr val="0C458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6858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eaLnBrk="0" hangingPunct="0">
                  <a:lnSpc>
                    <a:spcPct val="20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s-CL" altLang="es-CL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𝐼𝐶</m:t>
                    </m:r>
                    <m:r>
                      <a:rPr lang="es-CL" altLang="es-CL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=38,6 ±1,96 ∗</m:t>
                    </m:r>
                    <m:d>
                      <m:dPr>
                        <m:ctrlPr>
                          <a:rPr lang="es-CL" altLang="es-C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s-CL" altLang="es-CL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CL" altLang="es-CL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36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s-CL" altLang="es-CL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s-CL" altLang="es-CL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200</m:t>
                                </m:r>
                              </m:e>
                            </m:rad>
                          </m:den>
                        </m:f>
                      </m:e>
                    </m:d>
                    <m:r>
                      <a:rPr lang="es-CL" altLang="es-CL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MX" altLang="es-CL" sz="18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endParaRPr lang="es-MX" altLang="es-CL" sz="18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tangle 2">
                <a:extLst>
                  <a:ext uri="{FF2B5EF4-FFF2-40B4-BE49-F238E27FC236}">
                    <a16:creationId xmlns:a16="http://schemas.microsoft.com/office/drawing/2014/main" id="{195D800C-27A4-3889-DCAF-A339B63C5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4314" y="4503478"/>
                <a:ext cx="3140765" cy="8268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76BFA87B-741D-F784-B414-A94F5086F6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82417" y="4627712"/>
                <a:ext cx="3140765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marL="0" indent="0" algn="l" rtl="0" eaLnBrk="1" fontAlgn="base" hangingPunct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rgbClr val="0C458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6858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eaLnBrk="0" hangingPunct="0">
                  <a:lnSpc>
                    <a:spcPct val="200000"/>
                  </a:lnSpc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altLang="es-CL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𝐼𝐶</m:t>
                      </m:r>
                      <m:r>
                        <a:rPr lang="es-CL" altLang="es-CL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=[36,61, 43,59] </m:t>
                      </m:r>
                    </m:oMath>
                  </m:oMathPara>
                </a14:m>
                <a:endParaRPr lang="es-MX" altLang="es-CL" sz="18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2">
                <a:extLst>
                  <a:ext uri="{FF2B5EF4-FFF2-40B4-BE49-F238E27FC236}">
                    <a16:creationId xmlns:a16="http://schemas.microsoft.com/office/drawing/2014/main" id="{76BFA87B-741D-F784-B414-A94F5086F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82417" y="4627712"/>
                <a:ext cx="3140765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>
            <a:extLst>
              <a:ext uri="{FF2B5EF4-FFF2-40B4-BE49-F238E27FC236}">
                <a16:creationId xmlns:a16="http://schemas.microsoft.com/office/drawing/2014/main" id="{77DC3B88-707F-C4E1-F447-1BA400910B0F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715309" y="5330371"/>
            <a:ext cx="10995056" cy="1113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>
              <a:lnSpc>
                <a:spcPct val="200000"/>
              </a:lnSpc>
              <a:spcBef>
                <a:spcPct val="0"/>
              </a:spcBef>
            </a:pPr>
            <a:r>
              <a:rPr lang="es-MX" sz="1800" b="1" i="1" dirty="0">
                <a:solidFill>
                  <a:srgbClr val="FF0000"/>
                </a:solidFill>
              </a:rPr>
              <a:t>Con un 95% de confianza podemos afirmar que el tiempo medio poblacional de respuesta del sistema IA se ubica en el intervalo de 36,6 y 43,6 segundos.</a:t>
            </a:r>
            <a:endParaRPr kumimoji="0" lang="es-CL" altLang="es-CL" sz="1800" b="1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95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661A4-0727-E373-B7B3-431236A53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2D15AAE4-4051-0581-849D-DFE8296F2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9" y="888160"/>
            <a:ext cx="805857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altLang="es-CL" b="1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E7B1E7-CF4D-55D7-B8F1-E0ABE5549286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742692" y="2321006"/>
            <a:ext cx="1070661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El video no se encuentra disponible, debido a que contiene imágenes que incluyen información de carácter privado.</a:t>
            </a:r>
            <a:endParaRPr kumimoji="0" lang="es-CL" altLang="es-CL" sz="3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39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7FCEC9-44CC-48AE-3505-7323B674E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344A5184-F701-737C-082A-5DE169C44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9" y="888160"/>
            <a:ext cx="805857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altLang="es-CL" b="1" dirty="0">
                <a:solidFill>
                  <a:schemeClr val="tx1"/>
                </a:solidFill>
              </a:rPr>
              <a:t> Asistente al Ejecutivo 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DCF8750-9322-BA16-8106-A6958AC1CA86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598472" y="4239652"/>
            <a:ext cx="10995056" cy="1667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>
              <a:lnSpc>
                <a:spcPct val="200000"/>
              </a:lnSpc>
              <a:spcBef>
                <a:spcPct val="0"/>
              </a:spcBef>
            </a:pPr>
            <a:r>
              <a:rPr lang="es-MX" sz="1800" b="1" i="1" dirty="0">
                <a:solidFill>
                  <a:schemeClr val="tx1">
                    <a:lumMod val="75000"/>
                  </a:schemeClr>
                </a:solidFill>
              </a:rPr>
              <a:t>La IA entrega apoyo al ejecutivo; toda información, recomendación o propuesta generada debe ser revisada, contrastada y validada por el ejecutivo, quien mantiene la responsabilidad sobre la decisión final. </a:t>
            </a:r>
            <a:endParaRPr kumimoji="0" lang="es-CL" altLang="es-CL" sz="1800" b="1" i="1" u="none" strike="noStrike" cap="none" normalizeH="0" baseline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023B5A3-C330-9B9A-39C4-EE60B4A1BD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8993829"/>
              </p:ext>
            </p:extLst>
          </p:nvPr>
        </p:nvGraphicFramePr>
        <p:xfrm>
          <a:off x="446567" y="1935126"/>
          <a:ext cx="11440633" cy="2052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0504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BE02606-8BB1-4F58-9EB7-3D92F7996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EE440B4-CE04-4DE0-8F27-1B2379C5A3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4702A0-14D4-4021-967C-AFC6C04BA5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9529ACA-4E3B-425E-A1C5-2D70FBE205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568C7A-6DAC-4E2C-B5DE-C8979C0CCF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0B9049D-ABE8-462E-8823-2952466EA1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B432BB-69AA-4168-8DC2-1686C5A54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2472810-1DF7-416F-8144-F0035D230F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C872C21-D4C2-41F5-85AC-09FED0A856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Graphic spid="3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E7AE1-6812-067F-7EE5-0AAB519F8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1">
            <a:extLst>
              <a:ext uri="{FF2B5EF4-FFF2-40B4-BE49-F238E27FC236}">
                <a16:creationId xmlns:a16="http://schemas.microsoft.com/office/drawing/2014/main" id="{B2107175-522E-9D5F-A1BD-66C422DAD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09" y="888160"/>
            <a:ext cx="805857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L" altLang="es-CL" b="1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696125-9379-4B3F-7C49-5D2487B8622C}"/>
              </a:ext>
            </a:extLst>
          </p:cNvPr>
          <p:cNvSpPr>
            <a:spLocks noGrp="1" noChangeArrowheads="1"/>
          </p:cNvSpPr>
          <p:nvPr>
            <p:ph type="body" sz="quarter" idx="16"/>
          </p:nvPr>
        </p:nvSpPr>
        <p:spPr bwMode="auto">
          <a:xfrm>
            <a:off x="742692" y="2321006"/>
            <a:ext cx="1070661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El video no se encuentra disponible, debido a que contiene imágenes que incluyen información de carácter privado.</a:t>
            </a:r>
            <a:endParaRPr kumimoji="0" lang="es-CL" altLang="es-CL" sz="3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580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EC8C74D0-E0AA-F34B-D16F-194AFA2D83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192" y="1944414"/>
            <a:ext cx="2745617" cy="249095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Gob2024">
  <a:themeElements>
    <a:clrScheme name="GOBIERNO DE CHILE 2024">
      <a:dk1>
        <a:srgbClr val="1B4389"/>
      </a:dk1>
      <a:lt1>
        <a:srgbClr val="FFFFFF"/>
      </a:lt1>
      <a:dk2>
        <a:srgbClr val="2259CC"/>
      </a:dk2>
      <a:lt2>
        <a:srgbClr val="DBEDF9"/>
      </a:lt2>
      <a:accent1>
        <a:srgbClr val="0C69B2"/>
      </a:accent1>
      <a:accent2>
        <a:srgbClr val="E5385F"/>
      </a:accent2>
      <a:accent3>
        <a:srgbClr val="2259CC"/>
      </a:accent3>
      <a:accent4>
        <a:srgbClr val="3CB7F5"/>
      </a:accent4>
      <a:accent5>
        <a:srgbClr val="E87982"/>
      </a:accent5>
      <a:accent6>
        <a:srgbClr val="70AD47"/>
      </a:accent6>
      <a:hlink>
        <a:srgbClr val="0563C1"/>
      </a:hlink>
      <a:folHlink>
        <a:srgbClr val="E39509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Gob2024" id="{2F5F9722-0B10-344F-8C82-9BE0849341A2}" vid="{698E2328-B6BA-674D-B63D-49A7BA75759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1705</TotalTime>
  <Words>474</Words>
  <Application>Microsoft Office PowerPoint</Application>
  <PresentationFormat>Panorámica</PresentationFormat>
  <Paragraphs>48</Paragraphs>
  <Slides>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Cambria Math</vt:lpstr>
      <vt:lpstr>Verdana</vt:lpstr>
      <vt:lpstr>Wingdings</vt:lpstr>
      <vt:lpstr>Aptos</vt:lpstr>
      <vt:lpstr>Arial</vt:lpstr>
      <vt:lpstr>Calibri</vt:lpstr>
      <vt:lpstr>TemaGob2024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 URDAP</dc:title>
  <dc:creator>Eduardo Carvajal</dc:creator>
  <cp:lastModifiedBy>Eduardo Carvajal Peña</cp:lastModifiedBy>
  <cp:revision>32</cp:revision>
  <dcterms:created xsi:type="dcterms:W3CDTF">2022-09-08T19:25:06Z</dcterms:created>
  <dcterms:modified xsi:type="dcterms:W3CDTF">2026-08-31T14:10:17Z</dcterms:modified>
</cp:coreProperties>
</file>